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0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Proxima Nova"/>
      <p:regular r:id="rId34"/>
      <p:bold r:id="rId35"/>
      <p:italic r:id="rId36"/>
      <p:boldItalic r:id="rId37"/>
    </p:embeddedFont>
    <p:embeddedFont>
      <p:font typeface="Work Sans ExtraBold"/>
      <p:bold r:id="rId38"/>
      <p:boldItalic r:id="rId39"/>
    </p:embeddedFont>
    <p:embeddedFont>
      <p:font typeface="Work Sans Black"/>
      <p:bold r:id="rId40"/>
      <p:boldItalic r:id="rId41"/>
    </p:embeddedFont>
    <p:embeddedFont>
      <p:font typeface="Proxima Nova Extrabold"/>
      <p:bold r:id="rId42"/>
    </p:embeddedFont>
    <p:embeddedFont>
      <p:font typeface="Proxima Nova Semibold"/>
      <p:regular r:id="rId43"/>
      <p:bold r:id="rId44"/>
      <p:boldItalic r:id="rId45"/>
    </p:embeddedFont>
    <p:embeddedFont>
      <p:font typeface="Work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193007-EC73-4830-A3F8-DD3C0A293051}">
  <a:tblStyle styleId="{30193007-EC73-4830-A3F8-DD3C0A29305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Black-bold.fntdata"/><Relationship Id="rId42" Type="http://schemas.openxmlformats.org/officeDocument/2006/relationships/font" Target="fonts/ProximaNovaExtrabold-bold.fntdata"/><Relationship Id="rId41" Type="http://schemas.openxmlformats.org/officeDocument/2006/relationships/font" Target="fonts/WorkSansBlack-boldItalic.fntdata"/><Relationship Id="rId44" Type="http://schemas.openxmlformats.org/officeDocument/2006/relationships/font" Target="fonts/ProximaNovaSemibold-bold.fntdata"/><Relationship Id="rId43" Type="http://schemas.openxmlformats.org/officeDocument/2006/relationships/font" Target="fonts/ProximaNovaSemibold-regular.fntdata"/><Relationship Id="rId46" Type="http://schemas.openxmlformats.org/officeDocument/2006/relationships/font" Target="fonts/WorkSans-regular.fntdata"/><Relationship Id="rId45" Type="http://schemas.openxmlformats.org/officeDocument/2006/relationships/font" Target="fonts/ProximaNovaSemibold-boldItalic.fntdata"/><Relationship Id="rId48" Type="http://schemas.openxmlformats.org/officeDocument/2006/relationships/font" Target="fonts/WorkSans-italic.fntdata"/><Relationship Id="rId47" Type="http://schemas.openxmlformats.org/officeDocument/2006/relationships/font" Target="fonts/WorkSans-bold.fntdata"/><Relationship Id="rId49" Type="http://schemas.openxmlformats.org/officeDocument/2006/relationships/font" Target="fonts/WorkSans-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ProximaNova-bold.fntdata"/><Relationship Id="rId34" Type="http://schemas.openxmlformats.org/officeDocument/2006/relationships/font" Target="fonts/ProximaNova-regular.fntdata"/><Relationship Id="rId37" Type="http://schemas.openxmlformats.org/officeDocument/2006/relationships/font" Target="fonts/ProximaNova-boldItalic.fntdata"/><Relationship Id="rId36" Type="http://schemas.openxmlformats.org/officeDocument/2006/relationships/font" Target="fonts/ProximaNova-italic.fntdata"/><Relationship Id="rId39" Type="http://schemas.openxmlformats.org/officeDocument/2006/relationships/font" Target="fonts/WorkSansExtraBold-boldItalic.fntdata"/><Relationship Id="rId38" Type="http://schemas.openxmlformats.org/officeDocument/2006/relationships/font" Target="fonts/WorkSansExtraBo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focus.prd.teamleader.eu/hc/en-us/articles/25696107729809" TargetMode="External"/><Relationship Id="rId3" Type="http://schemas.openxmlformats.org/officeDocument/2006/relationships/hyperlink" Target="https://support.focus.prd.teamleader.eu/hc/en-us/articles/25695560896145" TargetMode="External"/><Relationship Id="rId4" Type="http://schemas.openxmlformats.org/officeDocument/2006/relationships/hyperlink" Target="https://support.focus.prd.teamleader.eu/hc/en-us/articles/25695697426065" TargetMode="External"/><Relationship Id="rId5" Type="http://schemas.openxmlformats.org/officeDocument/2006/relationships/hyperlink" Target="https://support.focus.teamleader.eu/en/support/solutions/folders/7000047546" TargetMode="External"/><Relationship Id="rId6" Type="http://schemas.openxmlformats.org/officeDocument/2006/relationships/hyperlink" Target="https://support.focus.teamleader.eu/en/support/solutions/folders/7000047582"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80d6dc05d0_2_64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Welcome to the webinar Projects in Teamleader Focus: from old to new.</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SzPts val="1100"/>
              <a:buNone/>
            </a:pPr>
            <a:r>
              <a:rPr lang="en">
                <a:solidFill>
                  <a:schemeClr val="dk1"/>
                </a:solidFill>
              </a:rPr>
              <a:t>Today we are looking at the bigger picture. You are attending this webinar because you are </a:t>
            </a:r>
            <a:r>
              <a:rPr b="1" lang="en">
                <a:solidFill>
                  <a:schemeClr val="dk1"/>
                </a:solidFill>
              </a:rPr>
              <a:t>users of the old project module that may already or very soon migrate to the new module</a:t>
            </a:r>
            <a:r>
              <a:rPr lang="en">
                <a:solidFill>
                  <a:schemeClr val="dk1"/>
                </a:solidFill>
              </a:rPr>
              <a:t>. The content to ensure a smooth start in the new projects is there, but first let's take a look at how we got there and where we currently stand.</a:t>
            </a:r>
            <a:endParaRPr>
              <a:solidFill>
                <a:schemeClr val="dk1"/>
              </a:solidFill>
            </a:endParaRPr>
          </a:p>
          <a:p>
            <a:pPr indent="0" lvl="0" marL="0" rtl="0" algn="just">
              <a:lnSpc>
                <a:spcPct val="115000"/>
              </a:lnSpc>
              <a:spcBef>
                <a:spcPts val="0"/>
              </a:spcBef>
              <a:spcAft>
                <a:spcPts val="0"/>
              </a:spcAft>
              <a:buSzPts val="1100"/>
              <a:buNone/>
            </a:pPr>
            <a:r>
              <a:t/>
            </a:r>
            <a:endParaRPr>
              <a:solidFill>
                <a:schemeClr val="dk1"/>
              </a:solidFill>
            </a:endParaRPr>
          </a:p>
          <a:p>
            <a:pPr indent="0" lvl="0" marL="0" rtl="0" algn="just">
              <a:lnSpc>
                <a:spcPct val="115000"/>
              </a:lnSpc>
              <a:spcBef>
                <a:spcPts val="0"/>
              </a:spcBef>
              <a:spcAft>
                <a:spcPts val="0"/>
              </a:spcAft>
              <a:buSzPts val="1100"/>
              <a:buNone/>
            </a:pPr>
            <a:r>
              <a:rPr lang="en">
                <a:solidFill>
                  <a:schemeClr val="dk1"/>
                </a:solidFill>
              </a:rPr>
              <a:t>Why this webinar? We want to get you excited about migration and show you that it pays to transition as soon as possible. To make that data migration go smoothly, I'm going to guide you through it the next half-hour.</a:t>
            </a:r>
            <a:endParaRPr>
              <a:solidFill>
                <a:schemeClr val="dk1"/>
              </a:solidFill>
            </a:endParaRPr>
          </a:p>
        </p:txBody>
      </p:sp>
      <p:sp>
        <p:nvSpPr>
          <p:cNvPr id="657" name="Google Shape;657;g280d6dc05d0_2_6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cd0121f31e_0_8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A migration obviously implies a transition from old to new. New can be a bit scary, but </a:t>
            </a:r>
            <a:r>
              <a:rPr lang="en">
                <a:solidFill>
                  <a:schemeClr val="dk1"/>
                </a:solidFill>
              </a:rPr>
              <a:t>finally</a:t>
            </a:r>
            <a:r>
              <a:rPr lang="en">
                <a:solidFill>
                  <a:schemeClr val="dk1"/>
                </a:solidFill>
              </a:rPr>
              <a:t> usually turns out to be better.Here, you can leave out ‘usually’, because I can guarantee that is the case here. The new project module is simply better. Let's dive in.</a:t>
            </a:r>
            <a:endParaRPr>
              <a:solidFill>
                <a:schemeClr val="dk1"/>
              </a:solidFill>
            </a:endParaRPr>
          </a:p>
        </p:txBody>
      </p:sp>
      <p:sp>
        <p:nvSpPr>
          <p:cNvPr id="754" name="Google Shape;754;g2cd0121f31e_0_8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05d183d97e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305d183d97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Last webinar on project migration, we did a comprehensive comparison of all these modules. We're not fans of duplication at Teamleader, so we're not going to repeat this as the recording and support article are already there for you.</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What we will do, however, is review the latest features since the previous webinar given on Tuesday 2 April 2024. This is also going to immediately make the migration flow a lot clearer.</a:t>
            </a:r>
            <a:endParaRPr>
              <a:solidFill>
                <a:schemeClr val="dk1"/>
              </a:solidFill>
            </a:endParaRPr>
          </a:p>
        </p:txBody>
      </p:sp>
      <p:sp>
        <p:nvSpPr>
          <p:cNvPr id="761" name="Google Shape;761;g305d183d97e_0_2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305675698b2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305675698b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t>Time tracking based on duration is now possible in the new projects.</a:t>
            </a:r>
            <a:endParaRPr b="1"/>
          </a:p>
          <a:p>
            <a:pPr indent="0" lvl="0" marL="0" rtl="0" algn="just">
              <a:lnSpc>
                <a:spcPct val="115000"/>
              </a:lnSpc>
              <a:spcBef>
                <a:spcPts val="0"/>
              </a:spcBef>
              <a:spcAft>
                <a:spcPts val="0"/>
              </a:spcAft>
              <a:buClr>
                <a:schemeClr val="dk1"/>
              </a:buClr>
              <a:buSzPts val="1100"/>
              <a:buFont typeface="Arial"/>
              <a:buNone/>
            </a:pPr>
            <a:r>
              <a:rPr lang="en"/>
              <a:t>There is a dropdown to switch between the default start and end time or duration recording in the settings under Time recording. This duration registration also works on the task side panel of projects.</a:t>
            </a:r>
            <a:endParaRPr/>
          </a:p>
          <a:p>
            <a:pPr indent="0" lvl="0" marL="0" rtl="0" algn="just">
              <a:lnSpc>
                <a:spcPct val="115000"/>
              </a:lnSpc>
              <a:spcBef>
                <a:spcPts val="0"/>
              </a:spcBef>
              <a:spcAft>
                <a:spcPts val="0"/>
              </a:spcAft>
              <a:buClr>
                <a:schemeClr val="dk1"/>
              </a:buClr>
              <a:buSzPts val="1100"/>
              <a:buFont typeface="Arial"/>
              <a:buNone/>
            </a:pPr>
            <a:r>
              <a:rPr lang="en"/>
              <a:t>It is important to note that this time registration entry setting applies to </a:t>
            </a:r>
            <a:r>
              <a:rPr b="1" lang="en"/>
              <a:t>the entire account</a:t>
            </a:r>
            <a:r>
              <a:rPr lang="en"/>
              <a:t>, meaning that every user in the account will register time registration based on duration.</a:t>
            </a:r>
            <a:endParaRPr/>
          </a:p>
        </p:txBody>
      </p:sp>
      <p:sp>
        <p:nvSpPr>
          <p:cNvPr id="772" name="Google Shape;772;g305675698b2_0_2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305675698b2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05675698b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t>A PO number field has been added to new Projects.</a:t>
            </a:r>
            <a:endParaRPr b="1"/>
          </a:p>
          <a:p>
            <a:pPr indent="0" lvl="0" marL="0" rtl="0" algn="just">
              <a:lnSpc>
                <a:spcPct val="115000"/>
              </a:lnSpc>
              <a:spcBef>
                <a:spcPts val="0"/>
              </a:spcBef>
              <a:spcAft>
                <a:spcPts val="0"/>
              </a:spcAft>
              <a:buClr>
                <a:schemeClr val="dk1"/>
              </a:buClr>
              <a:buSzPts val="1100"/>
              <a:buFont typeface="Arial"/>
              <a:buNone/>
            </a:pPr>
            <a:r>
              <a:rPr lang="en"/>
              <a:t>This is useful to have an overlapping ID for deals, projects and invoices, as this PO can be carried over from deals.</a:t>
            </a:r>
            <a:endParaRPr/>
          </a:p>
          <a:p>
            <a:pPr indent="0" lvl="0" marL="0" rtl="0" algn="just">
              <a:lnSpc>
                <a:spcPct val="115000"/>
              </a:lnSpc>
              <a:spcBef>
                <a:spcPts val="0"/>
              </a:spcBef>
              <a:spcAft>
                <a:spcPts val="0"/>
              </a:spcAft>
              <a:buClr>
                <a:schemeClr val="dk1"/>
              </a:buClr>
              <a:buSzPts val="1100"/>
              <a:buFont typeface="Arial"/>
              <a:buNone/>
            </a:pPr>
            <a:r>
              <a:rPr lang="en"/>
              <a:t>What else is nice about it? The PO number is also added to invoices created from a project.</a:t>
            </a:r>
            <a:endParaRPr/>
          </a:p>
          <a:p>
            <a:pPr indent="0" lvl="0" marL="0" rtl="0" algn="just">
              <a:lnSpc>
                <a:spcPct val="115000"/>
              </a:lnSpc>
              <a:spcBef>
                <a:spcPts val="0"/>
              </a:spcBef>
              <a:spcAft>
                <a:spcPts val="0"/>
              </a:spcAft>
              <a:buClr>
                <a:schemeClr val="dk1"/>
              </a:buClr>
              <a:buSzPts val="11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rPr lang="en"/>
              <a:t>Here, we see the PO number in the Project Info tab, but it can also be added to the project header. Later will also come the ability to view and search the PO number in the projects overview.</a:t>
            </a:r>
            <a:endParaRPr/>
          </a:p>
        </p:txBody>
      </p:sp>
      <p:sp>
        <p:nvSpPr>
          <p:cNvPr id="783" name="Google Shape;783;g305675698b2_0_4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305675698b2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305675698b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t>Projects now support all currencies, not just EUR. </a:t>
            </a:r>
            <a:endParaRPr b="1"/>
          </a:p>
          <a:p>
            <a:pPr indent="0" lvl="0" marL="0" rtl="0" algn="just">
              <a:lnSpc>
                <a:spcPct val="115000"/>
              </a:lnSpc>
              <a:spcBef>
                <a:spcPts val="0"/>
              </a:spcBef>
              <a:spcAft>
                <a:spcPts val="0"/>
              </a:spcAft>
              <a:buClr>
                <a:schemeClr val="dk1"/>
              </a:buClr>
              <a:buSzPts val="1100"/>
              <a:buFont typeface="Arial"/>
              <a:buNone/>
            </a:pPr>
            <a:r>
              <a:rPr lang="en"/>
              <a:t>This can be adopted from the currency of the entire account, quote or corporate billing preferences. </a:t>
            </a:r>
            <a:endParaRPr/>
          </a:p>
          <a:p>
            <a:pPr indent="0" lvl="0" marL="0" rtl="0" algn="just">
              <a:lnSpc>
                <a:spcPct val="115000"/>
              </a:lnSpc>
              <a:spcBef>
                <a:spcPts val="0"/>
              </a:spcBef>
              <a:spcAft>
                <a:spcPts val="0"/>
              </a:spcAft>
              <a:buClr>
                <a:schemeClr val="dk1"/>
              </a:buClr>
              <a:buSzPts val="1100"/>
              <a:buFont typeface="Arial"/>
              <a:buNone/>
            </a:pPr>
            <a:r>
              <a:rPr lang="en"/>
              <a:t>It certainly opens up opportunities for new projects for international leads and existing international customers on the migration list.</a:t>
            </a:r>
            <a:endParaRPr/>
          </a:p>
          <a:p>
            <a:pPr indent="0" lvl="0" marL="0" rtl="0" algn="just">
              <a:lnSpc>
                <a:spcPct val="115000"/>
              </a:lnSpc>
              <a:spcBef>
                <a:spcPts val="0"/>
              </a:spcBef>
              <a:spcAft>
                <a:spcPts val="0"/>
              </a:spcAft>
              <a:buClr>
                <a:schemeClr val="dk1"/>
              </a:buClr>
              <a:buSzPts val="1100"/>
              <a:buFont typeface="Arial"/>
              <a:buNone/>
            </a:pPr>
            <a:r>
              <a:t/>
            </a:r>
            <a:endParaRPr b="1"/>
          </a:p>
        </p:txBody>
      </p:sp>
      <p:sp>
        <p:nvSpPr>
          <p:cNvPr id="793" name="Google Shape;793;g305675698b2_0_5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305675698b2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305675698b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t>Project templates, the most used and until recently missing feature of the old module, is now available in New Projects. More powerful than ever before! </a:t>
            </a:r>
            <a:endParaRPr b="1"/>
          </a:p>
          <a:p>
            <a:pPr indent="0" lvl="0" marL="0" rtl="0" algn="just">
              <a:lnSpc>
                <a:spcPct val="115000"/>
              </a:lnSpc>
              <a:spcBef>
                <a:spcPts val="0"/>
              </a:spcBef>
              <a:spcAft>
                <a:spcPts val="0"/>
              </a:spcAft>
              <a:buClr>
                <a:schemeClr val="dk1"/>
              </a:buClr>
              <a:buSzPts val="1100"/>
              <a:buFont typeface="Arial"/>
              <a:buNone/>
            </a:pPr>
            <a:r>
              <a:rPr lang="en"/>
              <a:t>Create templates from scratch or mark existing projects as templates. For each template, specify what should be replicated in projects created based on the template.</a:t>
            </a:r>
            <a:endParaRPr/>
          </a:p>
          <a:p>
            <a:pPr indent="-298450" lvl="0" marL="457200" rtl="0" algn="just">
              <a:lnSpc>
                <a:spcPct val="115000"/>
              </a:lnSpc>
              <a:spcBef>
                <a:spcPts val="0"/>
              </a:spcBef>
              <a:spcAft>
                <a:spcPts val="0"/>
              </a:spcAft>
              <a:buSzPts val="1100"/>
              <a:buChar char="-"/>
            </a:pPr>
            <a:r>
              <a:rPr lang="en"/>
              <a:t>The layout of the project.</a:t>
            </a:r>
            <a:endParaRPr/>
          </a:p>
          <a:p>
            <a:pPr indent="-298450" lvl="0" marL="457200" rtl="0" algn="just">
              <a:lnSpc>
                <a:spcPct val="115000"/>
              </a:lnSpc>
              <a:spcBef>
                <a:spcPts val="0"/>
              </a:spcBef>
              <a:spcAft>
                <a:spcPts val="0"/>
              </a:spcAft>
              <a:buSzPts val="1100"/>
              <a:buChar char="-"/>
            </a:pPr>
            <a:r>
              <a:rPr lang="en"/>
              <a:t>The information associated with the project.</a:t>
            </a:r>
            <a:endParaRPr/>
          </a:p>
          <a:p>
            <a:pPr indent="-298450" lvl="0" marL="457200" rtl="0" algn="just">
              <a:lnSpc>
                <a:spcPct val="115000"/>
              </a:lnSpc>
              <a:spcBef>
                <a:spcPts val="0"/>
              </a:spcBef>
              <a:spcAft>
                <a:spcPts val="0"/>
              </a:spcAft>
              <a:buSzPts val="1100"/>
              <a:buChar char="-"/>
            </a:pPr>
            <a:r>
              <a:rPr lang="en"/>
              <a:t>The type of project rules (now also including placeholders for meetings!).</a:t>
            </a:r>
            <a:endParaRPr/>
          </a:p>
          <a:p>
            <a:pPr indent="0" lvl="0" marL="0" rtl="0" algn="just">
              <a:lnSpc>
                <a:spcPct val="115000"/>
              </a:lnSpc>
              <a:spcBef>
                <a:spcPts val="0"/>
              </a:spcBef>
              <a:spcAft>
                <a:spcPts val="0"/>
              </a:spcAft>
              <a:buClr>
                <a:schemeClr val="dk1"/>
              </a:buClr>
              <a:buSzPts val="1100"/>
              <a:buFont typeface="Arial"/>
              <a:buNone/>
            </a:pPr>
            <a:r>
              <a:rPr lang="en"/>
              <a:t>And when updating a project's budget, you now get the option to update the underlying budgets proportionally as well, so you can keep the same distribution of budgets.</a:t>
            </a:r>
            <a:endParaRPr/>
          </a:p>
        </p:txBody>
      </p:sp>
      <p:sp>
        <p:nvSpPr>
          <p:cNvPr id="802" name="Google Shape;802;g305675698b2_0_2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305675698b2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305675698b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what does this tell us? The developed functionalities go hand in hand with the migration flow. Because we offer this migration flow only when we can </a:t>
            </a:r>
            <a:r>
              <a:rPr b="1" lang="en">
                <a:solidFill>
                  <a:schemeClr val="dk1"/>
                </a:solidFill>
              </a:rPr>
              <a:t>ensure a smooth and complete migration</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For that, functionalities need to be developed. An excellent example is the </a:t>
            </a:r>
            <a:r>
              <a:rPr b="1" lang="en">
                <a:solidFill>
                  <a:schemeClr val="dk1"/>
                </a:solidFill>
              </a:rPr>
              <a:t>project templates</a:t>
            </a:r>
            <a:r>
              <a:rPr lang="en">
                <a:solidFill>
                  <a:schemeClr val="dk1"/>
                </a:solidFill>
              </a:rPr>
              <a:t> we just saw.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development of that functionality ensures that the next batch can migrate soon. If you do not currently see the project flow in your account, but you were invited to this webinar; then you can assume that you are in this batch.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So you can conclude that if the migration flow is available in your account, you can safely switch. </a:t>
            </a:r>
            <a:r>
              <a:rPr b="1" lang="en">
                <a:solidFill>
                  <a:schemeClr val="dk1"/>
                </a:solidFill>
              </a:rPr>
              <a:t>With</a:t>
            </a:r>
            <a:r>
              <a:rPr b="1" lang="en">
                <a:solidFill>
                  <a:schemeClr val="dk1"/>
                </a:solidFill>
              </a:rPr>
              <a:t> no</a:t>
            </a:r>
            <a:r>
              <a:rPr b="1" lang="en">
                <a:solidFill>
                  <a:schemeClr val="dk1"/>
                </a:solidFill>
              </a:rPr>
              <a:t> data loss on transition</a:t>
            </a:r>
            <a:r>
              <a:rPr lang="en">
                <a:solidFill>
                  <a:schemeClr val="dk1"/>
                </a:solidFill>
              </a:rPr>
              <a:t>. Because we won't let you migrate until you have all the functionalities that you were also using in the old module.</a:t>
            </a:r>
            <a:endParaRPr>
              <a:solidFill>
                <a:schemeClr val="dk1"/>
              </a:solidFill>
            </a:endParaRPr>
          </a:p>
        </p:txBody>
      </p:sp>
      <p:sp>
        <p:nvSpPr>
          <p:cNvPr id="811" name="Google Shape;811;g305675698b2_0_7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305675698b2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305675698b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Want to know more about the improvements of the new compared to the old projects? Then be sure to check out the previous webinar. Available in our support centre at project training videos.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819" name="Google Shape;819;g305675698b2_0_9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cd0121f31e_0_87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t>Because we are going to talk about the tool you already saw a moment ago on the migration page, when you click that you want to pass for migration.</a:t>
            </a:r>
            <a:endParaRPr/>
          </a:p>
          <a:p>
            <a:pPr indent="0" lvl="0" marL="0" rtl="0" algn="just">
              <a:lnSpc>
                <a:spcPct val="115000"/>
              </a:lnSpc>
              <a:spcBef>
                <a:spcPts val="0"/>
              </a:spcBef>
              <a:spcAft>
                <a:spcPts val="0"/>
              </a:spcAft>
              <a:buClr>
                <a:schemeClr val="dk1"/>
              </a:buClr>
              <a:buSzPts val="11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rPr lang="en"/>
              <a:t>This checklist is a tool to help you and your colleagues get to know the new projects. So it certainly does not serve to deter you, but rather to make you aware that you are switching to a new module.</a:t>
            </a:r>
            <a:endParaRPr/>
          </a:p>
          <a:p>
            <a:pPr indent="0" lvl="0" marL="0" rtl="0" algn="just">
              <a:lnSpc>
                <a:spcPct val="115000"/>
              </a:lnSpc>
              <a:spcBef>
                <a:spcPts val="0"/>
              </a:spcBef>
              <a:spcAft>
                <a:spcPts val="0"/>
              </a:spcAft>
              <a:buNone/>
            </a:pPr>
            <a:r>
              <a:rPr lang="en"/>
              <a:t>Change is always something exciting or even scary, but in that we want to guide you as best we can with this checklist. And also with this webinar, because I'm going to break down the checklist for you.</a:t>
            </a:r>
            <a:endParaRPr/>
          </a:p>
        </p:txBody>
      </p:sp>
      <p:sp>
        <p:nvSpPr>
          <p:cNvPr id="828" name="Google Shape;828;g2cd0121f31e_0_8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cd0121f31e_0_8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2cd0121f31e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So on our support centre and via the link on the migration page, you will find the checklist for an optimal transition to the new projects. We divide this ourselves into two major parts:</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en">
                <a:solidFill>
                  <a:schemeClr val="dk1"/>
                </a:solidFill>
              </a:rPr>
              <a:t>The pre-migration aspect</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en">
                <a:solidFill>
                  <a:schemeClr val="dk1"/>
                </a:solidFill>
              </a:rPr>
              <a:t>And the post-migration part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On top of that, we share specific use cases, based on previous customer experiences. A kind of trouble shooting, in other words. This section is supplemented and certainly does not apply to every project user. </a:t>
            </a:r>
            <a:endParaRPr>
              <a:solidFill>
                <a:schemeClr val="dk1"/>
              </a:solidFill>
            </a:endParaRPr>
          </a:p>
          <a:p>
            <a:pPr indent="0" lvl="0" marL="0" rtl="0" algn="just">
              <a:lnSpc>
                <a:spcPct val="115000"/>
              </a:lnSpc>
              <a:spcBef>
                <a:spcPts val="0"/>
              </a:spcBef>
              <a:spcAft>
                <a:spcPts val="0"/>
              </a:spcAft>
              <a:buNone/>
            </a:pPr>
            <a:r>
              <a:rPr lang="en">
                <a:solidFill>
                  <a:schemeClr val="dk1"/>
                </a:solidFill>
              </a:rPr>
              <a:t>I therefore like to focus on the phases before and after migration.</a:t>
            </a:r>
            <a:endParaRPr>
              <a:solidFill>
                <a:schemeClr val="dk1"/>
              </a:solidFill>
            </a:endParaRPr>
          </a:p>
        </p:txBody>
      </p:sp>
      <p:sp>
        <p:nvSpPr>
          <p:cNvPr id="835" name="Google Shape;835;g2cd0121f31e_0_86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80d6dc05d0_2_64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What are we going to talk about this session? The four major topics of this webinar are: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current situation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migration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comparison between the old and new projects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checklist to guide you through the migration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100"/>
              <a:buNone/>
            </a:pPr>
            <a:r>
              <a:rPr lang="en">
                <a:solidFill>
                  <a:schemeClr val="dk1"/>
                </a:solidFill>
              </a:rPr>
              <a:t>There's a lot to say about that, so we'll get right into it. Before we do, let's quickly go over the house rules so that everything goes smoothly.</a:t>
            </a:r>
            <a:endParaRPr>
              <a:solidFill>
                <a:schemeClr val="dk1"/>
              </a:solidFill>
            </a:endParaRPr>
          </a:p>
        </p:txBody>
      </p:sp>
      <p:sp>
        <p:nvSpPr>
          <p:cNvPr id="663" name="Google Shape;663;g280d6dc05d0_2_6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305675698b2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305675698b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rPr>
              <a:t>Workflow</a:t>
            </a:r>
            <a:r>
              <a:rPr lang="en">
                <a:solidFill>
                  <a:schemeClr val="dk1"/>
                </a:solidFill>
              </a:rPr>
              <a:t>: what are the internal processes? How do you use projects? Quotations, for example: do you work with those and, if so, how? Can you transfer the content of your quotations one-to-one? If so, feel free to take quotations as a starting point and convert them into a project. That will then be your workflow.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Would you rather start from a project? Then choose sample projects that you can easily duplicate or make use of our latest functionality: project templates.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Can't close your projects because they are still ongoing? No problem but </a:t>
            </a:r>
            <a:r>
              <a:rPr b="1" lang="en">
                <a:solidFill>
                  <a:schemeClr val="dk1"/>
                </a:solidFill>
              </a:rPr>
              <a:t>make sure they are </a:t>
            </a:r>
            <a:r>
              <a:rPr b="1" lang="en" u="sng">
                <a:solidFill>
                  <a:schemeClr val="dk1"/>
                </a:solidFill>
              </a:rPr>
              <a:t>up-to-date</a:t>
            </a:r>
            <a:r>
              <a:rPr lang="en">
                <a:solidFill>
                  <a:schemeClr val="dk1"/>
                </a:solidFill>
              </a:rPr>
              <a:t>. We also touched on this at the beginning of the webinar: visualise your old projects in the new project module and process those open time entries or invoices.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u="sng">
                <a:solidFill>
                  <a:schemeClr val="dk1"/>
                </a:solidFill>
              </a:rPr>
              <a:t>Sample projects</a:t>
            </a:r>
            <a:r>
              <a:rPr lang="en">
                <a:solidFill>
                  <a:schemeClr val="dk1"/>
                </a:solidFill>
              </a:rPr>
              <a:t>: What do we mean by them? In your old project module, create an ‘ideal world’ project. Once you've finished that, you can visualise in the migration flow what that would look like in the new projects by turning on the slider. That doesn't mean you're migrating yet, but this way you can already see what your ideal old project would look like in a new look. Because you yourself have put all the information in your old project, you will see one-to-one how it will look in the new project module.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u="sng">
                <a:solidFill>
                  <a:schemeClr val="dk1"/>
                </a:solidFill>
              </a:rPr>
              <a:t>Up-to-date</a:t>
            </a:r>
            <a:r>
              <a:rPr lang="en">
                <a:solidFill>
                  <a:schemeClr val="dk1"/>
                </a:solidFill>
              </a:rPr>
              <a:t>: So when you switch over, make sure your active projects are up to date before you migrate. Close the finished projects, invoice as much as possible, ... just work through as much as possible. Of course, this is purely a tip, because if you qualify for migration, it means we can safely transfer all your data (completed or not).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u="sng">
                <a:solidFill>
                  <a:schemeClr val="dk1"/>
                </a:solidFill>
              </a:rPr>
              <a:t>External test account</a:t>
            </a:r>
            <a:r>
              <a:rPr lang="en">
                <a:solidFill>
                  <a:schemeClr val="dk1"/>
                </a:solidFill>
              </a:rPr>
              <a:t>: in the checklist on our support centre, in the general section you will also see the option to create a test account. This is an external environment - i.e. not within your account - where you can try out the new module without any worries. Such an account is active for a fortnight by default.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am convinced that this is going to help you feel confident about a transition. You didn't learn cycling based on theory either, you have to start doing it yourself.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Are you then ready to move to the new project module? No. *NEXT SLIDE*</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843" name="Google Shape;843;g305675698b2_0_11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305bbca06e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305bbca06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u="sng">
                <a:solidFill>
                  <a:schemeClr val="dk1"/>
                </a:solidFill>
              </a:rPr>
              <a:t>Train your colleagues</a:t>
            </a:r>
            <a:r>
              <a:rPr lang="en">
                <a:solidFill>
                  <a:schemeClr val="dk1"/>
                </a:solidFill>
              </a:rPr>
              <a:t>: before pushing the migration button, you should inform your team. So the slider will appear in your account when it is ready for migration, but not in the account of your team members without admin status.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Before you push them to the new projects, it is important that you inform them of this change. </a:t>
            </a:r>
            <a:r>
              <a:rPr b="1" lang="en" u="sng">
                <a:solidFill>
                  <a:schemeClr val="dk1"/>
                </a:solidFill>
              </a:rPr>
              <a:t>So communicating when the new operation will take effect is essential</a:t>
            </a:r>
            <a:r>
              <a:rPr lang="en">
                <a:solidFill>
                  <a:schemeClr val="dk1"/>
                </a:solidFill>
              </a:rPr>
              <a:t>. And just notifying them also seems insufficient to me personally.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After all, you want your colleagues to be able to start working immediately, don't you? We have a lot of </a:t>
            </a:r>
            <a:r>
              <a:rPr b="1" lang="en" u="sng">
                <a:solidFill>
                  <a:schemeClr val="dk1"/>
                </a:solidFill>
              </a:rPr>
              <a:t>training resources available</a:t>
            </a:r>
            <a:r>
              <a:rPr lang="en">
                <a:solidFill>
                  <a:schemeClr val="dk1"/>
                </a:solidFill>
              </a:rPr>
              <a:t> for that:</a:t>
            </a:r>
            <a:endParaRPr>
              <a:solidFill>
                <a:schemeClr val="dk1"/>
              </a:solidFill>
            </a:endParaRPr>
          </a:p>
          <a:p>
            <a:pPr indent="-298450" lvl="0" marL="457200" rtl="0" algn="l">
              <a:spcBef>
                <a:spcPts val="0"/>
              </a:spcBef>
              <a:spcAft>
                <a:spcPts val="0"/>
              </a:spcAft>
              <a:buSzPts val="1100"/>
              <a:buChar char="■"/>
            </a:pPr>
            <a:r>
              <a:rPr lang="en" u="sng">
                <a:solidFill>
                  <a:schemeClr val="hlink"/>
                </a:solidFill>
                <a:hlinkClick r:id="rId2"/>
              </a:rPr>
              <a:t>Old projects vs new projects</a:t>
            </a:r>
            <a:endParaRPr/>
          </a:p>
          <a:p>
            <a:pPr indent="-298450" lvl="0" marL="457200" rtl="0" algn="l">
              <a:spcBef>
                <a:spcPts val="0"/>
              </a:spcBef>
              <a:spcAft>
                <a:spcPts val="0"/>
              </a:spcAft>
              <a:buSzPts val="1100"/>
              <a:buChar char="■"/>
            </a:pPr>
            <a:r>
              <a:rPr lang="en" u="sng">
                <a:solidFill>
                  <a:schemeClr val="hlink"/>
                </a:solidFill>
                <a:hlinkClick r:id="rId3"/>
              </a:rPr>
              <a:t>How To: Add a project in Teamleader Focus</a:t>
            </a:r>
            <a:endParaRPr/>
          </a:p>
          <a:p>
            <a:pPr indent="-298450" lvl="0" marL="457200" rtl="0" algn="l">
              <a:spcBef>
                <a:spcPts val="0"/>
              </a:spcBef>
              <a:spcAft>
                <a:spcPts val="0"/>
              </a:spcAft>
              <a:buSzPts val="1100"/>
              <a:buChar char="■"/>
            </a:pPr>
            <a:r>
              <a:rPr lang="en" u="sng">
                <a:solidFill>
                  <a:schemeClr val="hlink"/>
                </a:solidFill>
                <a:hlinkClick r:id="rId4"/>
              </a:rPr>
              <a:t>Video: Projects in Teamleader Focus</a:t>
            </a:r>
            <a:endParaRPr/>
          </a:p>
          <a:p>
            <a:pPr indent="-298450" lvl="0" marL="457200" rtl="0" algn="l">
              <a:spcBef>
                <a:spcPts val="0"/>
              </a:spcBef>
              <a:spcAft>
                <a:spcPts val="0"/>
              </a:spcAft>
              <a:buSzPts val="1100"/>
              <a:buChar char="■"/>
            </a:pPr>
            <a:r>
              <a:rPr lang="en" u="sng">
                <a:solidFill>
                  <a:schemeClr val="hlink"/>
                </a:solidFill>
                <a:hlinkClick r:id="rId5"/>
              </a:rPr>
              <a:t>FAQ projects</a:t>
            </a:r>
            <a:endParaRPr/>
          </a:p>
          <a:p>
            <a:pPr indent="-298450" lvl="0" marL="457200" rtl="0" algn="l">
              <a:spcBef>
                <a:spcPts val="0"/>
              </a:spcBef>
              <a:spcAft>
                <a:spcPts val="0"/>
              </a:spcAft>
              <a:buSzPts val="1100"/>
              <a:buChar char="■"/>
            </a:pPr>
            <a:r>
              <a:rPr lang="en" u="sng">
                <a:solidFill>
                  <a:schemeClr val="hlink"/>
                </a:solidFill>
                <a:hlinkClick r:id="rId6"/>
              </a:rPr>
              <a:t>Training videos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Do you have to make your team go through every video or article? No. You would do well to </a:t>
            </a:r>
            <a:r>
              <a:rPr b="1" lang="en" u="sng">
                <a:solidFill>
                  <a:schemeClr val="dk1"/>
                </a:solidFill>
              </a:rPr>
              <a:t>document your new process</a:t>
            </a:r>
            <a:r>
              <a:rPr lang="en">
                <a:solidFill>
                  <a:schemeClr val="dk1"/>
                </a:solidFill>
              </a:rPr>
              <a:t>. It doesn't have to be much, just a guide of how you want to deploy projects now.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One tip we like to give in this regard is to engage a </a:t>
            </a:r>
            <a:r>
              <a:rPr b="1" lang="en" u="sng">
                <a:solidFill>
                  <a:schemeClr val="dk1"/>
                </a:solidFill>
              </a:rPr>
              <a:t>migration coach</a:t>
            </a:r>
            <a:r>
              <a:rPr lang="en">
                <a:solidFill>
                  <a:schemeClr val="dk1"/>
                </a:solidFill>
              </a:rPr>
              <a:t>, especially for larger companies. That is a person who collects questions within your organisation and answers them.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Above all, see this as an opportunity. </a:t>
            </a:r>
            <a:r>
              <a:rPr b="1" lang="en">
                <a:solidFill>
                  <a:schemeClr val="dk1"/>
                </a:solidFill>
              </a:rPr>
              <a:t>A new module offers new opportunities</a:t>
            </a:r>
            <a:r>
              <a:rPr lang="en">
                <a:solidFill>
                  <a:schemeClr val="dk1"/>
                </a:solidFill>
              </a:rPr>
              <a:t>. There are more possibilities so you can realise your ideal workflow.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suppose you would like some help with this or you want to take a closer look at that ideal workflow? Then you can always purchase a one-hour session via your licence page to spar about this with someone from our onboarding team.</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851" name="Google Shape;851;g305bbca06ea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305bbca06ea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305bbca06e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What else do you see in the checklist at the particle for migration? All kinds of information about the different modules and functionalities within your project or strongly related to it, such as offers we just talked about.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fits into the section on testing that we mentioned. In each section, you will find relevant videos, articles and tips that will help you better understand the underlying behaviour of each functionality.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can also see that on </a:t>
            </a:r>
            <a:r>
              <a:rPr b="1" lang="en" u="sng">
                <a:solidFill>
                  <a:schemeClr val="dk1"/>
                </a:solidFill>
              </a:rPr>
              <a:t>this print screen from our support centre</a:t>
            </a:r>
            <a:r>
              <a:rPr lang="en">
                <a:solidFill>
                  <a:schemeClr val="dk1"/>
                </a:solidFill>
              </a:rPr>
              <a:t>. There are different types of functionalities that you already know from the old project module and what has changed there, for example, in the new project module or how to get started with it. For example: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the project overview, you now have smart filters available to you</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tip, we also give you the option to invoice projects in bulk from your overview. This is a new, handy feature that will save you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it's definitely worth going through that checklist before migration. Then you'll be sure you're ready to migrate and then also...</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859" name="Google Shape;859;g305bbca06ea_0_1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305bbca06ea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305bbca06e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Use </a:t>
            </a:r>
            <a:r>
              <a:rPr b="1" lang="en" u="sng">
                <a:solidFill>
                  <a:schemeClr val="dk1"/>
                </a:solidFill>
              </a:rPr>
              <a:t>the post-migration checklist</a:t>
            </a:r>
            <a:r>
              <a:rPr lang="en">
                <a:solidFill>
                  <a:schemeClr val="dk1"/>
                </a:solidFill>
              </a:rPr>
              <a:t>. That one is smaller, because most of the work is always in the preparation, of course. Still, it is important to add to your active projects after migration.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Remember that </a:t>
            </a:r>
            <a:r>
              <a:rPr b="1" lang="en" u="sng">
                <a:solidFill>
                  <a:schemeClr val="dk1"/>
                </a:solidFill>
              </a:rPr>
              <a:t>ideal project</a:t>
            </a:r>
            <a:r>
              <a:rPr lang="en">
                <a:solidFill>
                  <a:schemeClr val="dk1"/>
                </a:solidFill>
              </a:rPr>
              <a:t> you created before you migrated? Your active projects - those are your projects from the old module that you will still be working in - you want to make them look like that.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So if you paid attention to creating such an ideal project in preview mode. Then updating what's new will be a piece of cake. Below are the things that have changed/improved and where you will want to make edits:</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Project header</a:t>
            </a:r>
            <a:r>
              <a:rPr lang="en">
                <a:solidFill>
                  <a:schemeClr val="dk1"/>
                </a:solidFill>
              </a:rPr>
              <a:t>: which is new and completely customisable to your needs. Good to know is that new projects take over the same header (and column configuration) from your most recent project.</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Invoicing methods</a:t>
            </a:r>
            <a:r>
              <a:rPr lang="en">
                <a:solidFill>
                  <a:schemeClr val="dk1"/>
                </a:solidFill>
              </a:rPr>
              <a:t>: per project, you have three </a:t>
            </a:r>
            <a:r>
              <a:rPr b="1" lang="en">
                <a:solidFill>
                  <a:schemeClr val="dk1"/>
                </a:solidFill>
              </a:rPr>
              <a:t>general invoicing methods</a:t>
            </a:r>
            <a:r>
              <a:rPr lang="en">
                <a:solidFill>
                  <a:schemeClr val="dk1"/>
                </a:solidFill>
              </a:rPr>
              <a:t> (fixed price, time &amp; materials and non-invoiceable), but you can set a specific invoicing method per </a:t>
            </a:r>
            <a:r>
              <a:rPr b="1" lang="en">
                <a:solidFill>
                  <a:schemeClr val="dk1"/>
                </a:solidFill>
              </a:rPr>
              <a:t>project line</a:t>
            </a:r>
            <a:r>
              <a:rPr lang="en">
                <a:solidFill>
                  <a:schemeClr val="dk1"/>
                </a:solidFill>
              </a:rPr>
              <a:t>; for tasks, you have a choice of five methods. </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Work overview</a:t>
            </a:r>
            <a:r>
              <a:rPr lang="en">
                <a:solidFill>
                  <a:schemeClr val="dk1"/>
                </a:solidFill>
              </a:rPr>
              <a:t>: this looks completely different and is a lot more flexible. Embrace that flexibility and easy customisability. You can set your </a:t>
            </a:r>
            <a:r>
              <a:rPr b="1" lang="en">
                <a:solidFill>
                  <a:schemeClr val="dk1"/>
                </a:solidFill>
              </a:rPr>
              <a:t>column view</a:t>
            </a:r>
            <a:r>
              <a:rPr lang="en">
                <a:solidFill>
                  <a:schemeClr val="dk1"/>
                </a:solidFill>
              </a:rPr>
              <a:t> the way you want and easily assign </a:t>
            </a:r>
            <a:r>
              <a:rPr b="1" lang="en">
                <a:solidFill>
                  <a:schemeClr val="dk1"/>
                </a:solidFill>
              </a:rPr>
              <a:t>status</a:t>
            </a:r>
            <a:r>
              <a:rPr lang="en">
                <a:solidFill>
                  <a:schemeClr val="dk1"/>
                </a:solidFill>
              </a:rPr>
              <a:t> and multiple </a:t>
            </a:r>
            <a:r>
              <a:rPr b="1" lang="en">
                <a:solidFill>
                  <a:schemeClr val="dk1"/>
                </a:solidFill>
              </a:rPr>
              <a:t>employees</a:t>
            </a:r>
            <a:r>
              <a:rPr lang="en">
                <a:solidFill>
                  <a:schemeClr val="dk1"/>
                </a:solidFill>
              </a:rPr>
              <a:t> to project lines such as tasks.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In the</a:t>
            </a:r>
            <a:r>
              <a:rPr b="1" lang="en">
                <a:solidFill>
                  <a:schemeClr val="dk1"/>
                </a:solidFill>
              </a:rPr>
              <a:t> list view</a:t>
            </a:r>
            <a:r>
              <a:rPr lang="en">
                <a:solidFill>
                  <a:schemeClr val="dk1"/>
                </a:solidFill>
              </a:rPr>
              <a:t> - that's your project overview where you see all your projects - you can also filter based on deadline, budget and billability. </a:t>
            </a:r>
            <a:endParaRPr>
              <a:solidFill>
                <a:schemeClr val="dk1"/>
              </a:solidFill>
            </a:endParaRPr>
          </a:p>
        </p:txBody>
      </p:sp>
      <p:sp>
        <p:nvSpPr>
          <p:cNvPr id="869" name="Google Shape;869;g305bbca06ea_0_2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05bbca06ea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305bbca06e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With these two aspects: a thorough preparation before migration and a check-up after migration, you are actually completely ready. The importance lies mainly in the preparation and that's where extra info never hurts. That is why we also have some </a:t>
            </a:r>
            <a:r>
              <a:rPr b="1" lang="en" u="sng">
                <a:solidFill>
                  <a:schemeClr val="dk1"/>
                </a:solidFill>
              </a:rPr>
              <a:t>specific use cases</a:t>
            </a:r>
            <a:r>
              <a:rPr lang="en">
                <a:solidFill>
                  <a:schemeClr val="dk1"/>
                </a:solidFill>
              </a:rPr>
              <a: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 we have relevant information for project users who:</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 loose t</a:t>
            </a:r>
            <a:r>
              <a:rPr b="1" lang="en">
                <a:solidFill>
                  <a:schemeClr val="dk1"/>
                </a:solidFill>
              </a:rPr>
              <a:t>ime </a:t>
            </a:r>
            <a:r>
              <a:rPr b="1" lang="en">
                <a:solidFill>
                  <a:schemeClr val="dk1"/>
                </a:solidFill>
              </a:rPr>
              <a:t>trackings</a:t>
            </a:r>
            <a:r>
              <a:rPr lang="en">
                <a:solidFill>
                  <a:schemeClr val="dk1"/>
                </a:solidFill>
              </a:rPr>
              <a:t> to existing projects, because from now on you should always link that to a task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Make </a:t>
            </a:r>
            <a:r>
              <a:rPr b="1" lang="en">
                <a:solidFill>
                  <a:schemeClr val="dk1"/>
                </a:solidFill>
              </a:rPr>
              <a:t>advance invoices</a:t>
            </a:r>
            <a:r>
              <a:rPr lang="en">
                <a:solidFill>
                  <a:schemeClr val="dk1"/>
                </a:solidFill>
              </a:rPr>
              <a:t>, you now do with the fixed price invoicing method. Then you can invoice based on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can no longer link </a:t>
            </a:r>
            <a:r>
              <a:rPr b="1" lang="en">
                <a:solidFill>
                  <a:schemeClr val="dk1"/>
                </a:solidFill>
              </a:rPr>
              <a:t>tickets</a:t>
            </a:r>
            <a:r>
              <a:rPr lang="en">
                <a:solidFill>
                  <a:schemeClr val="dk1"/>
                </a:solidFill>
              </a:rPr>
              <a:t> to a project, but you can easily link the task you create from your ticket to your new project.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Do you still bump into a relevant use case yourself? </a:t>
            </a:r>
            <a:r>
              <a:rPr b="1" lang="en">
                <a:solidFill>
                  <a:schemeClr val="dk1"/>
                </a:solidFill>
              </a:rPr>
              <a:t>Be sure to let us know</a:t>
            </a:r>
            <a:r>
              <a:rPr lang="en">
                <a:solidFill>
                  <a:schemeClr val="dk1"/>
                </a:solidFill>
              </a:rPr>
              <a:t> so we can add the use case to this page. That way we can help not only you, but other customers as well.</a:t>
            </a:r>
            <a:endParaRPr>
              <a:solidFill>
                <a:schemeClr val="dk1"/>
              </a:solidFill>
            </a:endParaRPr>
          </a:p>
        </p:txBody>
      </p:sp>
      <p:sp>
        <p:nvSpPr>
          <p:cNvPr id="878" name="Google Shape;878;g305bbca06ea_0_3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05bbca06ea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305bbca06e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Finally, I would like to refer to our training videos. In fact, quite a few webinars and videos have already been made about the new project module. If you want to know what the invoicing options are or what exactly the project info can tell you, be sure to take a look there.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Soon you will also find </a:t>
            </a:r>
            <a:r>
              <a:rPr b="1" lang="en">
                <a:solidFill>
                  <a:schemeClr val="dk1"/>
                </a:solidFill>
              </a:rPr>
              <a:t>this recording on the support centre, along with the checklist</a:t>
            </a:r>
            <a:r>
              <a:rPr lang="en">
                <a:solidFill>
                  <a:schemeClr val="dk1"/>
                </a:solidFill>
              </a:rPr>
              <a:t> you can use to ensure a smooth migration.</a:t>
            </a:r>
            <a:endParaRPr>
              <a:solidFill>
                <a:schemeClr val="dk1"/>
              </a:solidFill>
            </a:endParaRPr>
          </a:p>
        </p:txBody>
      </p:sp>
      <p:sp>
        <p:nvSpPr>
          <p:cNvPr id="886" name="Google Shape;886;g305bbca06ea_0_4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305d183d97e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305d183d97e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conclusion of this webinar is clear: </a:t>
            </a:r>
            <a:r>
              <a:rPr b="1" lang="en">
                <a:solidFill>
                  <a:schemeClr val="dk1"/>
                </a:solidFill>
              </a:rPr>
              <a:t>examinate, evaluate and communicate</a:t>
            </a:r>
            <a:r>
              <a:rPr lang="en">
                <a:solidFill>
                  <a:schemeClr val="dk1"/>
                </a:solidFill>
              </a:rPr>
              <a:t>. The change to the new project module will go smoothly if you test, compare and inform your team about the changes.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With the comparison between the old and new project modules in mind, you will be ready to prepare yourself and your team well for the migration so that you can then fully enjoy your start within the new Teamleader Focus projects.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305d183d97e_0_137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Thanks for your attention and hope to see you next time!</a:t>
            </a:r>
            <a:endParaRPr>
              <a:solidFill>
                <a:schemeClr val="dk1"/>
              </a:solidFill>
            </a:endParaRPr>
          </a:p>
        </p:txBody>
      </p:sp>
      <p:sp>
        <p:nvSpPr>
          <p:cNvPr id="903" name="Google Shape;903;g305d183d97e_0_13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80d6dc05d0_2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280d6dc05d0_2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solidFill>
                  <a:schemeClr val="dk1"/>
                </a:solidFill>
              </a:rPr>
              <a:t>During the session, you can ask your questions. You do that through the Questions tab. It is important to do so there, so that my colleagues who will answer your question can keep a good overview of what has already been answered.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All questions can be asked, but specific questions about your personal Teamleader Focus account can obviously not be answered here. A lot of information will be covered, so please absorb it and let us know if something is not clear.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May I ask you to ask lots of questions? There will be plenty of time after the presentation for the live Q&amp;A. Today, I would especially like to give you a chance in this webinar to ask your questions so that we can clear all doubts.</a:t>
            </a:r>
            <a:endParaRPr>
              <a:solidFill>
                <a:schemeClr val="dk1"/>
              </a:solidFill>
            </a:endParaRPr>
          </a:p>
        </p:txBody>
      </p:sp>
      <p:sp>
        <p:nvSpPr>
          <p:cNvPr id="690" name="Google Shape;690;g280d6dc05d0_2_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Proxima Nova"/>
                <a:ea typeface="Proxima Nova"/>
                <a:cs typeface="Proxima Nova"/>
                <a:sym typeface="Proxima Nova"/>
              </a:rPr>
              <a:t>‹#›</a:t>
            </a:fld>
            <a:endParaRPr b="0" i="0" sz="1200" u="none" cap="none" strike="noStrike">
              <a:solidFill>
                <a:schemeClr val="dk1"/>
              </a:solidFill>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280d6dc05d0_2_68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Then we are ready to begin. And we will first talk about the state of play. This is, on the one hand, a motivation why we are designing a new module and, on the other hand, an insight into where we currently stand migration-wise.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 this state of affairs sits in terms of functionalities will be discussed later. Then we will look at what new functionalities there are and why that is relevant for migration.</a:t>
            </a:r>
            <a:endParaRPr>
              <a:solidFill>
                <a:schemeClr val="dk1"/>
              </a:solidFill>
            </a:endParaRPr>
          </a:p>
        </p:txBody>
      </p:sp>
      <p:sp>
        <p:nvSpPr>
          <p:cNvPr id="700" name="Google Shape;700;g280d6dc05d0_2_6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cd0121f31e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cd0121f31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The new Project module is designed to help you better manage your projects. This required a complete overhaul of the old module, with one clear goal: to create a project management tool that </a:t>
            </a:r>
            <a:r>
              <a:rPr b="1" lang="en">
                <a:solidFill>
                  <a:schemeClr val="dk1"/>
                </a:solidFill>
              </a:rPr>
              <a:t>adapts to the user's way of working</a:t>
            </a:r>
            <a:r>
              <a:rPr lang="en">
                <a:solidFill>
                  <a:schemeClr val="dk1"/>
                </a:solidFill>
              </a:rPr>
              <a:t> and not the other way around. A code word in development was flexibility. The previous module was quite robust, following a set pattern, but with the new projects, you determine your own workflow.</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This revision of the module also means that your original way of working is going to undergo a change. That's why we insist on training and, above all, briefing your employees on the new module before the transition. There is a lot of free content available that is going to help you do this. After watching a few videos, you'll have a complete understanding of how it works.</a:t>
            </a:r>
            <a:endParaRPr>
              <a:solidFill>
                <a:schemeClr val="dk1"/>
              </a:solidFill>
            </a:endParaRPr>
          </a:p>
        </p:txBody>
      </p:sp>
      <p:sp>
        <p:nvSpPr>
          <p:cNvPr id="707" name="Google Shape;707;g2cd0121f31e_0_17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cd0121f31e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2cd0121f31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That said, we can move on to where we are now with the new projects. A migration is underway, which means we are transferring users from the old module. To make that transition as smooth as possible for everyone, we are working with </a:t>
            </a:r>
            <a:r>
              <a:rPr b="1" lang="en">
                <a:solidFill>
                  <a:schemeClr val="dk1"/>
                </a:solidFill>
              </a:rPr>
              <a:t>migration batches</a:t>
            </a:r>
            <a:r>
              <a:rPr lang="en">
                <a:solidFill>
                  <a:schemeClr val="dk1"/>
                </a:solidFill>
              </a:rPr>
              <a:t>, which are groups we migrate.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You may already see the </a:t>
            </a:r>
            <a:r>
              <a:rPr b="1" lang="en">
                <a:solidFill>
                  <a:schemeClr val="dk1"/>
                </a:solidFill>
              </a:rPr>
              <a:t>migration flow </a:t>
            </a:r>
            <a:r>
              <a:rPr lang="en">
                <a:solidFill>
                  <a:schemeClr val="dk1"/>
                </a:solidFill>
              </a:rPr>
              <a:t>in your account. You may also be following this webinar, but not yet see this in your account. Don't worry, it's your turn soon. If you are not yet included in a migration batch, the reason is simple: a functionality you currently use in the old projects is not (yet) developed in the new projects, so we cannot guarantee data transfer. As soon as this is possible, you will be eligible for migration.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How do you know if migration flow is active in your account? I'm going to show you that now.</a:t>
            </a:r>
            <a:endParaRPr>
              <a:solidFill>
                <a:schemeClr val="dk1"/>
              </a:solidFill>
            </a:endParaRPr>
          </a:p>
        </p:txBody>
      </p:sp>
      <p:sp>
        <p:nvSpPr>
          <p:cNvPr id="717" name="Google Shape;717;g2cd0121f31e_0_2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cd0121f31e_0_85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Migration. That's what we're going to talk about now.</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If you received this the invitation to this webinar in your mailbox, I have good news: </a:t>
            </a:r>
            <a:r>
              <a:rPr b="1" lang="en">
                <a:solidFill>
                  <a:schemeClr val="dk1"/>
                </a:solidFill>
              </a:rPr>
              <a:t>you can migrate right now or be able to migrate, starting from next week</a:t>
            </a:r>
            <a:r>
              <a:rPr lang="en">
                <a:solidFill>
                  <a:schemeClr val="dk1"/>
                </a:solidFill>
              </a:rPr>
              <a:t>. The driving force behind this is a certain feature, but more on that later.</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What is the main purpose of this webinar?</a:t>
            </a:r>
            <a:r>
              <a:rPr lang="en">
                <a:solidFill>
                  <a:schemeClr val="dk1"/>
                </a:solidFill>
              </a:rPr>
              <a:t> To give an insight into the migration flow and provide valuable tips so that you or your team do not face any surprises. This is a positive but big change. Now change management needs care, hence this webinar.</a:t>
            </a:r>
            <a:endParaRPr>
              <a:solidFill>
                <a:schemeClr val="dk1"/>
              </a:solidFill>
            </a:endParaRPr>
          </a:p>
        </p:txBody>
      </p:sp>
      <p:sp>
        <p:nvSpPr>
          <p:cNvPr id="725" name="Google Shape;725;g2cd0121f31e_0_8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cd0121f31e_0_4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cd0121f31e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If you are in the migration flow, you will see a slider at the top left that allows you to preview your projects in the new view. If you click this, you are not migrating yet. You can perform some actions in </a:t>
            </a:r>
            <a:r>
              <a:rPr b="1" lang="en">
                <a:solidFill>
                  <a:schemeClr val="dk1"/>
                </a:solidFill>
              </a:rPr>
              <a:t>preview mode</a:t>
            </a:r>
            <a:r>
              <a:rPr lang="en">
                <a:solidFill>
                  <a:schemeClr val="dk1"/>
                </a:solidFill>
              </a:rPr>
              <a:t>, but the main goal is to visualise your existing projects. Migrating to the new project module cannot be undone.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Only </a:t>
            </a:r>
            <a:r>
              <a:rPr b="1" lang="en">
                <a:solidFill>
                  <a:schemeClr val="dk1"/>
                </a:solidFill>
              </a:rPr>
              <a:t>admins</a:t>
            </a:r>
            <a:r>
              <a:rPr lang="en">
                <a:solidFill>
                  <a:schemeClr val="dk1"/>
                </a:solidFill>
              </a:rPr>
              <a:t> can Migrate to the new projects. So it is very important to inform your team about the migration. Non-admins are not going to see the flow and thus not be informed. </a:t>
            </a:r>
            <a:r>
              <a:rPr b="1" lang="en">
                <a:solidFill>
                  <a:schemeClr val="dk1"/>
                </a:solidFill>
              </a:rPr>
              <a:t>So clear internal communication is not to be underestimated here</a:t>
            </a:r>
            <a:r>
              <a:rPr lang="en">
                <a:solidFill>
                  <a:schemeClr val="dk1"/>
                </a:solidFill>
              </a:rPr>
              <a:t>. We have created many resources such as training videos and articles to get your team well underway.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732" name="Google Shape;732;g2cd0121f31e_0_47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05675698b2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305675698b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t>If you click ‘Switch now’ at the top right, you will see this screen where you need to finalise the migration. We have just covered most of the info you see here. But I like to emphasise again that </a:t>
            </a:r>
            <a:r>
              <a:rPr b="1" lang="en"/>
              <a:t>your previous project information is retained</a:t>
            </a:r>
            <a:r>
              <a:rPr lang="en"/>
              <a:t>. Why do we work with these migration batches? To ensure a migration without data loss. If you qualify for migration now, it means that the functionalities you used in the old projects are now also available in the new ones.</a:t>
            </a:r>
            <a:endParaRPr/>
          </a:p>
          <a:p>
            <a:pPr indent="0" lvl="0" marL="0" rtl="0" algn="just">
              <a:lnSpc>
                <a:spcPct val="115000"/>
              </a:lnSpc>
              <a:spcBef>
                <a:spcPts val="0"/>
              </a:spcBef>
              <a:spcAft>
                <a:spcPts val="0"/>
              </a:spcAft>
              <a:buClr>
                <a:schemeClr val="dk1"/>
              </a:buClr>
              <a:buSzPts val="11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rPr lang="en"/>
              <a:t>What if you are still in doubt? Then be sure to check out our checklist. You can simply click through to our checklist in our support centre via the link we added there. We will talk about that checklist later. But first, about the functionalities.</a:t>
            </a:r>
            <a:endParaRPr/>
          </a:p>
          <a:p>
            <a:pPr indent="0" lvl="0" marL="0" rtl="0" algn="just">
              <a:lnSpc>
                <a:spcPct val="115000"/>
              </a:lnSpc>
              <a:spcBef>
                <a:spcPts val="0"/>
              </a:spcBef>
              <a:spcAft>
                <a:spcPts val="0"/>
              </a:spcAft>
              <a:buClr>
                <a:schemeClr val="dk1"/>
              </a:buClr>
              <a:buSzPts val="1100"/>
              <a:buFont typeface="Arial"/>
              <a:buNone/>
            </a:pPr>
            <a:r>
              <a:t/>
            </a:r>
            <a:endParaRPr/>
          </a:p>
        </p:txBody>
      </p:sp>
      <p:sp>
        <p:nvSpPr>
          <p:cNvPr id="745" name="Google Shape;745;g305675698b2_0_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p:cSld name="1">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cSld name="6">
    <p:spTree>
      <p:nvGrpSpPr>
        <p:cNvPr id="44" name="Shape 44"/>
        <p:cNvGrpSpPr/>
        <p:nvPr/>
      </p:nvGrpSpPr>
      <p:grpSpPr>
        <a:xfrm>
          <a:off x="0" y="0"/>
          <a:ext cx="0" cy="0"/>
          <a:chOff x="0" y="0"/>
          <a:chExt cx="0" cy="0"/>
        </a:xfrm>
      </p:grpSpPr>
      <p:pic>
        <p:nvPicPr>
          <p:cNvPr id="45" name="Google Shape;45;p1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6" name="Google Shape;46;p11"/>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7" name="Google Shape;47;p11"/>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grpSp>
        <p:nvGrpSpPr>
          <p:cNvPr id="48" name="Google Shape;48;p11"/>
          <p:cNvGrpSpPr/>
          <p:nvPr/>
        </p:nvGrpSpPr>
        <p:grpSpPr>
          <a:xfrm>
            <a:off x="1127960" y="2138607"/>
            <a:ext cx="6822000" cy="1949175"/>
            <a:chOff x="1503947" y="2851476"/>
            <a:chExt cx="9096000" cy="2598900"/>
          </a:xfrm>
        </p:grpSpPr>
        <p:cxnSp>
          <p:nvCxnSpPr>
            <p:cNvPr id="49" name="Google Shape;49;p11"/>
            <p:cNvCxnSpPr/>
            <p:nvPr/>
          </p:nvCxnSpPr>
          <p:spPr>
            <a:xfrm>
              <a:off x="6051884" y="2851476"/>
              <a:ext cx="0" cy="2598900"/>
            </a:xfrm>
            <a:prstGeom prst="straightConnector1">
              <a:avLst/>
            </a:prstGeom>
            <a:noFill/>
            <a:ln cap="flat" cmpd="sng" w="28575">
              <a:solidFill>
                <a:srgbClr val="F2F2F2"/>
              </a:solidFill>
              <a:prstDash val="solid"/>
              <a:miter lim="800000"/>
              <a:headEnd len="sm" w="sm" type="none"/>
              <a:tailEnd len="sm" w="sm" type="none"/>
            </a:ln>
          </p:spPr>
        </p:cxnSp>
        <p:grpSp>
          <p:nvGrpSpPr>
            <p:cNvPr id="50" name="Google Shape;50;p11"/>
            <p:cNvGrpSpPr/>
            <p:nvPr/>
          </p:nvGrpSpPr>
          <p:grpSpPr>
            <a:xfrm>
              <a:off x="1503947" y="2851476"/>
              <a:ext cx="9096000" cy="2598900"/>
              <a:chOff x="1503947" y="2851476"/>
              <a:chExt cx="9096000" cy="2598900"/>
            </a:xfrm>
          </p:grpSpPr>
          <p:cxnSp>
            <p:nvCxnSpPr>
              <p:cNvPr id="51" name="Google Shape;51;p11"/>
              <p:cNvCxnSpPr/>
              <p:nvPr/>
            </p:nvCxnSpPr>
            <p:spPr>
              <a:xfrm>
                <a:off x="1503947" y="4150886"/>
                <a:ext cx="9096000" cy="0"/>
              </a:xfrm>
              <a:prstGeom prst="straightConnector1">
                <a:avLst/>
              </a:prstGeom>
              <a:noFill/>
              <a:ln cap="flat" cmpd="sng" w="28575">
                <a:solidFill>
                  <a:srgbClr val="F2F2F2"/>
                </a:solidFill>
                <a:prstDash val="solid"/>
                <a:miter lim="800000"/>
                <a:headEnd len="sm" w="sm" type="none"/>
                <a:tailEnd len="sm" w="sm" type="none"/>
              </a:ln>
            </p:spPr>
          </p:cxnSp>
          <p:grpSp>
            <p:nvGrpSpPr>
              <p:cNvPr id="52" name="Google Shape;52;p11"/>
              <p:cNvGrpSpPr/>
              <p:nvPr/>
            </p:nvGrpSpPr>
            <p:grpSpPr>
              <a:xfrm>
                <a:off x="3757863" y="2851476"/>
                <a:ext cx="4588042" cy="2598900"/>
                <a:chOff x="3757863" y="2418346"/>
                <a:chExt cx="4588042" cy="2598900"/>
              </a:xfrm>
            </p:grpSpPr>
            <p:cxnSp>
              <p:nvCxnSpPr>
                <p:cNvPr id="53" name="Google Shape;53;p11"/>
                <p:cNvCxnSpPr/>
                <p:nvPr/>
              </p:nvCxnSpPr>
              <p:spPr>
                <a:xfrm>
                  <a:off x="3757863" y="2418346"/>
                  <a:ext cx="0" cy="2598900"/>
                </a:xfrm>
                <a:prstGeom prst="straightConnector1">
                  <a:avLst/>
                </a:prstGeom>
                <a:noFill/>
                <a:ln cap="flat" cmpd="sng" w="28575">
                  <a:solidFill>
                    <a:srgbClr val="F2F2F2"/>
                  </a:solidFill>
                  <a:prstDash val="solid"/>
                  <a:miter lim="800000"/>
                  <a:headEnd len="sm" w="sm" type="none"/>
                  <a:tailEnd len="sm" w="sm" type="none"/>
                </a:ln>
              </p:spPr>
            </p:cxnSp>
            <p:cxnSp>
              <p:nvCxnSpPr>
                <p:cNvPr id="54" name="Google Shape;54;p11"/>
                <p:cNvCxnSpPr/>
                <p:nvPr/>
              </p:nvCxnSpPr>
              <p:spPr>
                <a:xfrm>
                  <a:off x="8345905" y="2418346"/>
                  <a:ext cx="0" cy="2598900"/>
                </a:xfrm>
                <a:prstGeom prst="straightConnector1">
                  <a:avLst/>
                </a:prstGeom>
                <a:noFill/>
                <a:ln cap="flat" cmpd="sng" w="28575">
                  <a:solidFill>
                    <a:srgbClr val="F2F2F2"/>
                  </a:solidFill>
                  <a:prstDash val="solid"/>
                  <a:miter lim="800000"/>
                  <a:headEnd len="sm" w="sm" type="none"/>
                  <a:tailEnd len="sm" w="sm" type="none"/>
                </a:ln>
              </p:spPr>
            </p:cxnSp>
          </p:grpSp>
        </p:grpSp>
      </p:grpSp>
      <p:sp>
        <p:nvSpPr>
          <p:cNvPr id="55" name="Google Shape;55;p11"/>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5">
  <p:cSld name="135">
    <p:spTree>
      <p:nvGrpSpPr>
        <p:cNvPr id="429" name="Shape 429"/>
        <p:cNvGrpSpPr/>
        <p:nvPr/>
      </p:nvGrpSpPr>
      <p:grpSpPr>
        <a:xfrm>
          <a:off x="0" y="0"/>
          <a:ext cx="0" cy="0"/>
          <a:chOff x="0" y="0"/>
          <a:chExt cx="0" cy="0"/>
        </a:xfrm>
      </p:grpSpPr>
      <p:pic>
        <p:nvPicPr>
          <p:cNvPr id="430" name="Google Shape;430;p10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31" name="Google Shape;431;p101"/>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32" name="Google Shape;432;p101"/>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33" name="Google Shape;433;p101"/>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6">
  <p:cSld name="136">
    <p:spTree>
      <p:nvGrpSpPr>
        <p:cNvPr id="434" name="Shape 434"/>
        <p:cNvGrpSpPr/>
        <p:nvPr/>
      </p:nvGrpSpPr>
      <p:grpSpPr>
        <a:xfrm>
          <a:off x="0" y="0"/>
          <a:ext cx="0" cy="0"/>
          <a:chOff x="0" y="0"/>
          <a:chExt cx="0" cy="0"/>
        </a:xfrm>
      </p:grpSpPr>
      <p:pic>
        <p:nvPicPr>
          <p:cNvPr id="435" name="Google Shape;435;p10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36" name="Google Shape;436;p102"/>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7">
  <p:cSld name="137">
    <p:spTree>
      <p:nvGrpSpPr>
        <p:cNvPr id="437" name="Shape 437"/>
        <p:cNvGrpSpPr/>
        <p:nvPr/>
      </p:nvGrpSpPr>
      <p:grpSpPr>
        <a:xfrm>
          <a:off x="0" y="0"/>
          <a:ext cx="0" cy="0"/>
          <a:chOff x="0" y="0"/>
          <a:chExt cx="0" cy="0"/>
        </a:xfrm>
      </p:grpSpPr>
      <p:pic>
        <p:nvPicPr>
          <p:cNvPr id="438" name="Google Shape;438;p10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39" name="Google Shape;439;p103"/>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8">
  <p:cSld name="138">
    <p:spTree>
      <p:nvGrpSpPr>
        <p:cNvPr id="440" name="Shape 440"/>
        <p:cNvGrpSpPr/>
        <p:nvPr/>
      </p:nvGrpSpPr>
      <p:grpSpPr>
        <a:xfrm>
          <a:off x="0" y="0"/>
          <a:ext cx="0" cy="0"/>
          <a:chOff x="0" y="0"/>
          <a:chExt cx="0" cy="0"/>
        </a:xfrm>
      </p:grpSpPr>
      <p:sp>
        <p:nvSpPr>
          <p:cNvPr id="441" name="Google Shape;441;p104"/>
          <p:cNvSpPr/>
          <p:nvPr/>
        </p:nvSpPr>
        <p:spPr>
          <a:xfrm>
            <a:off x="0" y="0"/>
            <a:ext cx="3417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442" name="Google Shape;442;p104"/>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443" name="Google Shape;443;p104"/>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44" name="Google Shape;444;p10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45" name="Google Shape;445;p104"/>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9">
  <p:cSld name="139">
    <p:spTree>
      <p:nvGrpSpPr>
        <p:cNvPr id="446" name="Shape 446"/>
        <p:cNvGrpSpPr/>
        <p:nvPr/>
      </p:nvGrpSpPr>
      <p:grpSpPr>
        <a:xfrm>
          <a:off x="0" y="0"/>
          <a:ext cx="0" cy="0"/>
          <a:chOff x="0" y="0"/>
          <a:chExt cx="0" cy="0"/>
        </a:xfrm>
      </p:grpSpPr>
      <p:sp>
        <p:nvSpPr>
          <p:cNvPr id="447" name="Google Shape;447;p105"/>
          <p:cNvSpPr/>
          <p:nvPr/>
        </p:nvSpPr>
        <p:spPr>
          <a:xfrm>
            <a:off x="2779295" y="0"/>
            <a:ext cx="63648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448" name="Google Shape;448;p10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49" name="Google Shape;449;p105"/>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0">
  <p:cSld name="140">
    <p:spTree>
      <p:nvGrpSpPr>
        <p:cNvPr id="450" name="Shape 450"/>
        <p:cNvGrpSpPr/>
        <p:nvPr/>
      </p:nvGrpSpPr>
      <p:grpSpPr>
        <a:xfrm>
          <a:off x="0" y="0"/>
          <a:ext cx="0" cy="0"/>
          <a:chOff x="0" y="0"/>
          <a:chExt cx="0" cy="0"/>
        </a:xfrm>
      </p:grpSpPr>
      <p:sp>
        <p:nvSpPr>
          <p:cNvPr id="451" name="Google Shape;451;p106"/>
          <p:cNvSpPr/>
          <p:nvPr/>
        </p:nvSpPr>
        <p:spPr>
          <a:xfrm>
            <a:off x="3244755" y="0"/>
            <a:ext cx="40125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452" name="Google Shape;452;p106"/>
          <p:cNvSpPr/>
          <p:nvPr>
            <p:ph idx="2" type="pic"/>
          </p:nvPr>
        </p:nvSpPr>
        <p:spPr>
          <a:xfrm>
            <a:off x="4456039" y="1188188"/>
            <a:ext cx="1611300" cy="2831400"/>
          </a:xfrm>
          <a:prstGeom prst="rect">
            <a:avLst/>
          </a:prstGeom>
          <a:noFill/>
          <a:ln>
            <a:noFill/>
          </a:ln>
        </p:spPr>
      </p:sp>
      <p:pic>
        <p:nvPicPr>
          <p:cNvPr id="453" name="Google Shape;453;p10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54" name="Google Shape;454;p10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1">
  <p:cSld name="141">
    <p:spTree>
      <p:nvGrpSpPr>
        <p:cNvPr id="455" name="Shape 455"/>
        <p:cNvGrpSpPr/>
        <p:nvPr/>
      </p:nvGrpSpPr>
      <p:grpSpPr>
        <a:xfrm>
          <a:off x="0" y="0"/>
          <a:ext cx="0" cy="0"/>
          <a:chOff x="0" y="0"/>
          <a:chExt cx="0" cy="0"/>
        </a:xfrm>
      </p:grpSpPr>
      <p:pic>
        <p:nvPicPr>
          <p:cNvPr id="456" name="Google Shape;456;p10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57" name="Google Shape;457;p10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2">
  <p:cSld name="142">
    <p:spTree>
      <p:nvGrpSpPr>
        <p:cNvPr id="458" name="Shape 458"/>
        <p:cNvGrpSpPr/>
        <p:nvPr/>
      </p:nvGrpSpPr>
      <p:grpSpPr>
        <a:xfrm>
          <a:off x="0" y="0"/>
          <a:ext cx="0" cy="0"/>
          <a:chOff x="0" y="0"/>
          <a:chExt cx="0" cy="0"/>
        </a:xfrm>
      </p:grpSpPr>
      <p:pic>
        <p:nvPicPr>
          <p:cNvPr id="459" name="Google Shape;459;p10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60" name="Google Shape;460;p10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61" name="Google Shape;461;p10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62" name="Google Shape;462;p108"/>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3">
  <p:cSld name="143">
    <p:spTree>
      <p:nvGrpSpPr>
        <p:cNvPr id="463" name="Shape 463"/>
        <p:cNvGrpSpPr/>
        <p:nvPr/>
      </p:nvGrpSpPr>
      <p:grpSpPr>
        <a:xfrm>
          <a:off x="0" y="0"/>
          <a:ext cx="0" cy="0"/>
          <a:chOff x="0" y="0"/>
          <a:chExt cx="0" cy="0"/>
        </a:xfrm>
      </p:grpSpPr>
      <p:pic>
        <p:nvPicPr>
          <p:cNvPr id="464" name="Google Shape;464;p10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65" name="Google Shape;465;p10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66" name="Google Shape;466;p10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67" name="Google Shape;467;p10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4">
  <p:cSld name="144">
    <p:spTree>
      <p:nvGrpSpPr>
        <p:cNvPr id="468" name="Shape 468"/>
        <p:cNvGrpSpPr/>
        <p:nvPr/>
      </p:nvGrpSpPr>
      <p:grpSpPr>
        <a:xfrm>
          <a:off x="0" y="0"/>
          <a:ext cx="0" cy="0"/>
          <a:chOff x="0" y="0"/>
          <a:chExt cx="0" cy="0"/>
        </a:xfrm>
      </p:grpSpPr>
      <p:pic>
        <p:nvPicPr>
          <p:cNvPr id="469" name="Google Shape;469;p11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70" name="Google Shape;470;p110"/>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cSld name="8">
    <p:spTree>
      <p:nvGrpSpPr>
        <p:cNvPr id="56"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8" name="Google Shape;58;p12"/>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9" name="Google Shape;59;p1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grpSp>
        <p:nvGrpSpPr>
          <p:cNvPr id="60" name="Google Shape;60;p12"/>
          <p:cNvGrpSpPr/>
          <p:nvPr/>
        </p:nvGrpSpPr>
        <p:grpSpPr>
          <a:xfrm>
            <a:off x="6244579" y="591535"/>
            <a:ext cx="14850" cy="4146734"/>
            <a:chOff x="8326105" y="788713"/>
            <a:chExt cx="19800" cy="5528978"/>
          </a:xfrm>
        </p:grpSpPr>
        <p:cxnSp>
          <p:nvCxnSpPr>
            <p:cNvPr id="61" name="Google Shape;61;p12"/>
            <p:cNvCxnSpPr/>
            <p:nvPr/>
          </p:nvCxnSpPr>
          <p:spPr>
            <a:xfrm>
              <a:off x="8326105" y="876303"/>
              <a:ext cx="19800" cy="5365800"/>
            </a:xfrm>
            <a:prstGeom prst="straightConnector1">
              <a:avLst/>
            </a:prstGeom>
            <a:noFill/>
            <a:ln cap="flat" cmpd="sng" w="28575">
              <a:solidFill>
                <a:srgbClr val="D8D8D8"/>
              </a:solidFill>
              <a:prstDash val="solid"/>
              <a:miter lim="800000"/>
              <a:headEnd len="sm" w="sm" type="none"/>
              <a:tailEnd len="sm" w="sm" type="none"/>
            </a:ln>
          </p:spPr>
        </p:cxnSp>
        <p:cxnSp>
          <p:nvCxnSpPr>
            <p:cNvPr id="62" name="Google Shape;62;p12"/>
            <p:cNvCxnSpPr/>
            <p:nvPr/>
          </p:nvCxnSpPr>
          <p:spPr>
            <a:xfrm>
              <a:off x="8345855" y="788713"/>
              <a:ext cx="0" cy="3803400"/>
            </a:xfrm>
            <a:prstGeom prst="straightConnector1">
              <a:avLst/>
            </a:prstGeom>
            <a:noFill/>
            <a:ln cap="flat" cmpd="sng" w="28575">
              <a:solidFill>
                <a:srgbClr val="D8D8D8"/>
              </a:solidFill>
              <a:prstDash val="solid"/>
              <a:miter lim="800000"/>
              <a:headEnd len="sm" w="sm" type="none"/>
              <a:tailEnd len="sm" w="sm" type="none"/>
            </a:ln>
          </p:spPr>
        </p:cxnSp>
        <p:cxnSp>
          <p:nvCxnSpPr>
            <p:cNvPr id="63" name="Google Shape;63;p12"/>
            <p:cNvCxnSpPr/>
            <p:nvPr/>
          </p:nvCxnSpPr>
          <p:spPr>
            <a:xfrm>
              <a:off x="8345855" y="2514291"/>
              <a:ext cx="0" cy="3803400"/>
            </a:xfrm>
            <a:prstGeom prst="straightConnector1">
              <a:avLst/>
            </a:prstGeom>
            <a:noFill/>
            <a:ln cap="flat" cmpd="sng" w="28575">
              <a:solidFill>
                <a:srgbClr val="D8D8D8"/>
              </a:solidFill>
              <a:prstDash val="solid"/>
              <a:miter lim="800000"/>
              <a:headEnd len="sm" w="sm" type="none"/>
              <a:tailEnd len="sm" w="sm" type="none"/>
            </a:ln>
          </p:spPr>
        </p:cxnSp>
      </p:grpSp>
      <p:sp>
        <p:nvSpPr>
          <p:cNvPr id="64" name="Google Shape;64;p1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4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5">
  <p:cSld name="145">
    <p:spTree>
      <p:nvGrpSpPr>
        <p:cNvPr id="471" name="Shape 471"/>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6">
  <p:cSld name="146">
    <p:spTree>
      <p:nvGrpSpPr>
        <p:cNvPr id="472" name="Shape 472"/>
        <p:cNvGrpSpPr/>
        <p:nvPr/>
      </p:nvGrpSpPr>
      <p:grpSpPr>
        <a:xfrm>
          <a:off x="0" y="0"/>
          <a:ext cx="0" cy="0"/>
          <a:chOff x="0" y="0"/>
          <a:chExt cx="0" cy="0"/>
        </a:xfrm>
      </p:grpSpPr>
      <p:pic>
        <p:nvPicPr>
          <p:cNvPr id="473" name="Google Shape;473;p11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74" name="Google Shape;474;p112"/>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7">
  <p:cSld name="147">
    <p:spTree>
      <p:nvGrpSpPr>
        <p:cNvPr id="475" name="Shape 475"/>
        <p:cNvGrpSpPr/>
        <p:nvPr/>
      </p:nvGrpSpPr>
      <p:grpSpPr>
        <a:xfrm>
          <a:off x="0" y="0"/>
          <a:ext cx="0" cy="0"/>
          <a:chOff x="0" y="0"/>
          <a:chExt cx="0" cy="0"/>
        </a:xfrm>
      </p:grpSpPr>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8">
  <p:cSld name="148">
    <p:spTree>
      <p:nvGrpSpPr>
        <p:cNvPr id="476" name="Shape 476"/>
        <p:cNvGrpSpPr/>
        <p:nvPr/>
      </p:nvGrpSpPr>
      <p:grpSpPr>
        <a:xfrm>
          <a:off x="0" y="0"/>
          <a:ext cx="0" cy="0"/>
          <a:chOff x="0" y="0"/>
          <a:chExt cx="0" cy="0"/>
        </a:xfrm>
      </p:grpSpPr>
      <p:sp>
        <p:nvSpPr>
          <p:cNvPr id="477" name="Google Shape;477;p114"/>
          <p:cNvSpPr/>
          <p:nvPr/>
        </p:nvSpPr>
        <p:spPr>
          <a:xfrm>
            <a:off x="4340391" y="0"/>
            <a:ext cx="4803600" cy="5143500"/>
          </a:xfrm>
          <a:prstGeom prst="rect">
            <a:avLst/>
          </a:prstGeom>
          <a:solidFill>
            <a:srgbClr val="E1ECFA">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478" name="Google Shape;478;p114"/>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79" name="Google Shape;479;p11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480" name="Google Shape;480;p11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81" name="Google Shape;481;p11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9">
  <p:cSld name="149">
    <p:spTree>
      <p:nvGrpSpPr>
        <p:cNvPr id="482" name="Shape 482"/>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0">
  <p:cSld name="150">
    <p:spTree>
      <p:nvGrpSpPr>
        <p:cNvPr id="483" name="Shape 483"/>
        <p:cNvGrpSpPr/>
        <p:nvPr/>
      </p:nvGrpSpPr>
      <p:grpSpPr>
        <a:xfrm>
          <a:off x="0" y="0"/>
          <a:ext cx="0" cy="0"/>
          <a:chOff x="0" y="0"/>
          <a:chExt cx="0" cy="0"/>
        </a:xfrm>
      </p:grpSpPr>
      <p:pic>
        <p:nvPicPr>
          <p:cNvPr id="484" name="Google Shape;484;p11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85" name="Google Shape;485;p116"/>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86" name="Google Shape;486;p11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87" name="Google Shape;487;p116"/>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1">
  <p:cSld name="151">
    <p:spTree>
      <p:nvGrpSpPr>
        <p:cNvPr id="488" name="Shape 488"/>
        <p:cNvGrpSpPr/>
        <p:nvPr/>
      </p:nvGrpSpPr>
      <p:grpSpPr>
        <a:xfrm>
          <a:off x="0" y="0"/>
          <a:ext cx="0" cy="0"/>
          <a:chOff x="0" y="0"/>
          <a:chExt cx="0" cy="0"/>
        </a:xfrm>
      </p:grpSpPr>
      <p:pic>
        <p:nvPicPr>
          <p:cNvPr id="489" name="Google Shape;489;p11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90" name="Google Shape;490;p11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75">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2">
  <p:cSld name="152">
    <p:spTree>
      <p:nvGrpSpPr>
        <p:cNvPr id="491" name="Shape 491"/>
        <p:cNvGrpSpPr/>
        <p:nvPr/>
      </p:nvGrpSpPr>
      <p:grpSpPr>
        <a:xfrm>
          <a:off x="0" y="0"/>
          <a:ext cx="0" cy="0"/>
          <a:chOff x="0" y="0"/>
          <a:chExt cx="0" cy="0"/>
        </a:xfrm>
      </p:grpSpPr>
      <p:sp>
        <p:nvSpPr>
          <p:cNvPr id="492" name="Google Shape;492;p118"/>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93" name="Google Shape;493;p118"/>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494" name="Google Shape;494;p11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95" name="Google Shape;495;p118"/>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3">
  <p:cSld name="153">
    <p:spTree>
      <p:nvGrpSpPr>
        <p:cNvPr id="496" name="Shape 496"/>
        <p:cNvGrpSpPr/>
        <p:nvPr/>
      </p:nvGrpSpPr>
      <p:grpSpPr>
        <a:xfrm>
          <a:off x="0" y="0"/>
          <a:ext cx="0" cy="0"/>
          <a:chOff x="0" y="0"/>
          <a:chExt cx="0" cy="0"/>
        </a:xfrm>
      </p:grpSpPr>
      <p:pic>
        <p:nvPicPr>
          <p:cNvPr id="497" name="Google Shape;497;p11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98" name="Google Shape;498;p119"/>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4">
  <p:cSld name="154">
    <p:spTree>
      <p:nvGrpSpPr>
        <p:cNvPr id="499" name="Shape 499"/>
        <p:cNvGrpSpPr/>
        <p:nvPr/>
      </p:nvGrpSpPr>
      <p:grpSpPr>
        <a:xfrm>
          <a:off x="0" y="0"/>
          <a:ext cx="0" cy="0"/>
          <a:chOff x="0" y="0"/>
          <a:chExt cx="0" cy="0"/>
        </a:xfrm>
      </p:grpSpPr>
      <p:sp>
        <p:nvSpPr>
          <p:cNvPr id="500" name="Google Shape;500;p120"/>
          <p:cNvSpPr/>
          <p:nvPr/>
        </p:nvSpPr>
        <p:spPr>
          <a:xfrm>
            <a:off x="0" y="0"/>
            <a:ext cx="9144000" cy="12873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501" name="Google Shape;501;p120"/>
          <p:cNvSpPr txBox="1"/>
          <p:nvPr/>
        </p:nvSpPr>
        <p:spPr>
          <a:xfrm>
            <a:off x="439594" y="4854781"/>
            <a:ext cx="10209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Proxima Nova"/>
                <a:ea typeface="Proxima Nova"/>
                <a:cs typeface="Proxima Nova"/>
                <a:sym typeface="Proxima Nova"/>
              </a:rPr>
              <a:t>www.floraladdress.com</a:t>
            </a:r>
            <a:endParaRPr b="0" i="0" sz="800" u="none" cap="none" strike="noStrike">
              <a:solidFill>
                <a:schemeClr val="lt1"/>
              </a:solidFill>
              <a:latin typeface="Proxima Nova"/>
              <a:ea typeface="Proxima Nova"/>
              <a:cs typeface="Proxima Nova"/>
              <a:sym typeface="Proxima Nova"/>
            </a:endParaRPr>
          </a:p>
        </p:txBody>
      </p:sp>
      <p:pic>
        <p:nvPicPr>
          <p:cNvPr id="502" name="Google Shape;502;p120"/>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p:cSld name="16">
    <p:spTree>
      <p:nvGrpSpPr>
        <p:cNvPr id="65" name="Shape 65"/>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5">
  <p:cSld name="155">
    <p:spTree>
      <p:nvGrpSpPr>
        <p:cNvPr id="503" name="Shape 503"/>
        <p:cNvGrpSpPr/>
        <p:nvPr/>
      </p:nvGrpSpPr>
      <p:grpSpPr>
        <a:xfrm>
          <a:off x="0" y="0"/>
          <a:ext cx="0" cy="0"/>
          <a:chOff x="0" y="0"/>
          <a:chExt cx="0" cy="0"/>
        </a:xfrm>
      </p:grpSpPr>
      <p:cxnSp>
        <p:nvCxnSpPr>
          <p:cNvPr id="504" name="Google Shape;504;p121"/>
          <p:cNvCxnSpPr/>
          <p:nvPr/>
        </p:nvCxnSpPr>
        <p:spPr>
          <a:xfrm flipH="1">
            <a:off x="363926"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505" name="Google Shape;505;p12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06" name="Google Shape;506;p121"/>
          <p:cNvSpPr/>
          <p:nvPr/>
        </p:nvSpPr>
        <p:spPr>
          <a:xfrm>
            <a:off x="133666"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0" i="0" sz="800" u="none" cap="none" strike="noStrike">
              <a:solidFill>
                <a:srgbClr val="00B2B2"/>
              </a:solidFill>
              <a:latin typeface="Proxima Nova"/>
              <a:ea typeface="Proxima Nova"/>
              <a:cs typeface="Proxima Nova"/>
              <a:sym typeface="Proxima Nova"/>
            </a:endParaRPr>
          </a:p>
        </p:txBody>
      </p:sp>
      <p:sp>
        <p:nvSpPr>
          <p:cNvPr id="507" name="Google Shape;507;p12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6">
  <p:cSld name="156">
    <p:spTree>
      <p:nvGrpSpPr>
        <p:cNvPr id="508" name="Shape 508"/>
        <p:cNvGrpSpPr/>
        <p:nvPr/>
      </p:nvGrpSpPr>
      <p:grpSpPr>
        <a:xfrm>
          <a:off x="0" y="0"/>
          <a:ext cx="0" cy="0"/>
          <a:chOff x="0" y="0"/>
          <a:chExt cx="0" cy="0"/>
        </a:xfrm>
      </p:grpSpPr>
      <p:sp>
        <p:nvSpPr>
          <p:cNvPr id="509" name="Google Shape;509;p12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10" name="Google Shape;510;p12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11" name="Google Shape;511;p12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7">
  <p:cSld name="157">
    <p:spTree>
      <p:nvGrpSpPr>
        <p:cNvPr id="512" name="Shape 512"/>
        <p:cNvGrpSpPr/>
        <p:nvPr/>
      </p:nvGrpSpPr>
      <p:grpSpPr>
        <a:xfrm>
          <a:off x="0" y="0"/>
          <a:ext cx="0" cy="0"/>
          <a:chOff x="0" y="0"/>
          <a:chExt cx="0" cy="0"/>
        </a:xfrm>
      </p:grpSpPr>
      <p:sp>
        <p:nvSpPr>
          <p:cNvPr id="513" name="Google Shape;513;p123"/>
          <p:cNvSpPr/>
          <p:nvPr/>
        </p:nvSpPr>
        <p:spPr>
          <a:xfrm>
            <a:off x="0" y="0"/>
            <a:ext cx="37449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514" name="Google Shape;514;p123"/>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515" name="Google Shape;515;p12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16" name="Google Shape;516;p12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17" name="Google Shape;517;p123"/>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8">
  <p:cSld name="158">
    <p:spTree>
      <p:nvGrpSpPr>
        <p:cNvPr id="518" name="Shape 518"/>
        <p:cNvGrpSpPr/>
        <p:nvPr/>
      </p:nvGrpSpPr>
      <p:grpSpPr>
        <a:xfrm>
          <a:off x="0" y="0"/>
          <a:ext cx="0" cy="0"/>
          <a:chOff x="0" y="0"/>
          <a:chExt cx="0" cy="0"/>
        </a:xfrm>
      </p:grpSpPr>
      <p:sp>
        <p:nvSpPr>
          <p:cNvPr id="519" name="Google Shape;519;p124"/>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20" name="Google Shape;520;p12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21" name="Google Shape;521;p12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9">
  <p:cSld name="159">
    <p:spTree>
      <p:nvGrpSpPr>
        <p:cNvPr id="522" name="Shape 522"/>
        <p:cNvGrpSpPr/>
        <p:nvPr/>
      </p:nvGrpSpPr>
      <p:grpSpPr>
        <a:xfrm>
          <a:off x="0" y="0"/>
          <a:ext cx="0" cy="0"/>
          <a:chOff x="0" y="0"/>
          <a:chExt cx="0" cy="0"/>
        </a:xfrm>
      </p:grpSpPr>
      <p:sp>
        <p:nvSpPr>
          <p:cNvPr id="523" name="Google Shape;523;p12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0">
  <p:cSld name="160">
    <p:spTree>
      <p:nvGrpSpPr>
        <p:cNvPr id="524" name="Shape 524"/>
        <p:cNvGrpSpPr/>
        <p:nvPr/>
      </p:nvGrpSpPr>
      <p:grpSpPr>
        <a:xfrm>
          <a:off x="0" y="0"/>
          <a:ext cx="0" cy="0"/>
          <a:chOff x="0" y="0"/>
          <a:chExt cx="0" cy="0"/>
        </a:xfrm>
      </p:grpSpPr>
      <p:pic>
        <p:nvPicPr>
          <p:cNvPr id="525" name="Google Shape;525;p12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26" name="Google Shape;526;p12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1">
  <p:cSld name="161">
    <p:spTree>
      <p:nvGrpSpPr>
        <p:cNvPr id="527" name="Shape 527"/>
        <p:cNvGrpSpPr/>
        <p:nvPr/>
      </p:nvGrpSpPr>
      <p:grpSpPr>
        <a:xfrm>
          <a:off x="0" y="0"/>
          <a:ext cx="0" cy="0"/>
          <a:chOff x="0" y="0"/>
          <a:chExt cx="0" cy="0"/>
        </a:xfrm>
      </p:grpSpPr>
      <p:pic>
        <p:nvPicPr>
          <p:cNvPr id="528" name="Google Shape;528;p12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29" name="Google Shape;529;p127"/>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30" name="Google Shape;530;p12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31" name="Google Shape;531;p12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2">
  <p:cSld name="162">
    <p:spTree>
      <p:nvGrpSpPr>
        <p:cNvPr id="532" name="Shape 532"/>
        <p:cNvGrpSpPr/>
        <p:nvPr/>
      </p:nvGrpSpPr>
      <p:grpSpPr>
        <a:xfrm>
          <a:off x="0" y="0"/>
          <a:ext cx="0" cy="0"/>
          <a:chOff x="0" y="0"/>
          <a:chExt cx="0" cy="0"/>
        </a:xfrm>
      </p:grpSpPr>
      <p:sp>
        <p:nvSpPr>
          <p:cNvPr id="533" name="Google Shape;533;p128"/>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3">
  <p:cSld name="163">
    <p:spTree>
      <p:nvGrpSpPr>
        <p:cNvPr id="534" name="Shape 534"/>
        <p:cNvGrpSpPr/>
        <p:nvPr/>
      </p:nvGrpSpPr>
      <p:grpSpPr>
        <a:xfrm>
          <a:off x="0" y="0"/>
          <a:ext cx="0" cy="0"/>
          <a:chOff x="0" y="0"/>
          <a:chExt cx="0" cy="0"/>
        </a:xfrm>
      </p:grpSpPr>
      <p:sp>
        <p:nvSpPr>
          <p:cNvPr id="535" name="Google Shape;535;p129"/>
          <p:cNvSpPr/>
          <p:nvPr/>
        </p:nvSpPr>
        <p:spPr>
          <a:xfrm>
            <a:off x="8430238"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36" name="Google Shape;536;p129"/>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537" name="Google Shape;537;p129"/>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538" name="Google Shape;538;p12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4">
  <p:cSld name="164">
    <p:spTree>
      <p:nvGrpSpPr>
        <p:cNvPr id="539" name="Shape 539"/>
        <p:cNvGrpSpPr/>
        <p:nvPr/>
      </p:nvGrpSpPr>
      <p:grpSpPr>
        <a:xfrm>
          <a:off x="0" y="0"/>
          <a:ext cx="0" cy="0"/>
          <a:chOff x="0" y="0"/>
          <a:chExt cx="0" cy="0"/>
        </a:xfrm>
      </p:grpSpPr>
      <p:pic>
        <p:nvPicPr>
          <p:cNvPr id="540" name="Google Shape;540;p13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41" name="Google Shape;541;p13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42" name="Google Shape;542;p13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43" name="Google Shape;543;p13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cSld name="22">
    <p:spTree>
      <p:nvGrpSpPr>
        <p:cNvPr id="66" name="Shape 66"/>
        <p:cNvGrpSpPr/>
        <p:nvPr/>
      </p:nvGrpSpPr>
      <p:grpSpPr>
        <a:xfrm>
          <a:off x="0" y="0"/>
          <a:ext cx="0" cy="0"/>
          <a:chOff x="0" y="0"/>
          <a:chExt cx="0" cy="0"/>
        </a:xfrm>
      </p:grpSpPr>
      <p:sp>
        <p:nvSpPr>
          <p:cNvPr id="67" name="Google Shape;67;p14"/>
          <p:cNvSpPr/>
          <p:nvPr/>
        </p:nvSpPr>
        <p:spPr>
          <a:xfrm>
            <a:off x="8381063" y="885215"/>
            <a:ext cx="5616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0" i="0" sz="800" u="none" cap="none" strike="noStrike">
              <a:solidFill>
                <a:srgbClr val="00B2B2"/>
              </a:solidFill>
              <a:latin typeface="Proxima Nova"/>
              <a:ea typeface="Proxima Nova"/>
              <a:cs typeface="Proxima Nova"/>
              <a:sym typeface="Proxima Nova"/>
            </a:endParaRPr>
          </a:p>
        </p:txBody>
      </p:sp>
      <p:cxnSp>
        <p:nvCxnSpPr>
          <p:cNvPr id="68" name="Google Shape;68;p14"/>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69" name="Google Shape;69;p14"/>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70" name="Google Shape;70;p1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5">
  <p:cSld name="165">
    <p:spTree>
      <p:nvGrpSpPr>
        <p:cNvPr id="544" name="Shape 544"/>
        <p:cNvGrpSpPr/>
        <p:nvPr/>
      </p:nvGrpSpPr>
      <p:grpSpPr>
        <a:xfrm>
          <a:off x="0" y="0"/>
          <a:ext cx="0" cy="0"/>
          <a:chOff x="0" y="0"/>
          <a:chExt cx="0" cy="0"/>
        </a:xfrm>
      </p:grpSpPr>
      <p:pic>
        <p:nvPicPr>
          <p:cNvPr id="545" name="Google Shape;545;p13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46" name="Google Shape;546;p131"/>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6">
  <p:cSld name="166">
    <p:spTree>
      <p:nvGrpSpPr>
        <p:cNvPr id="547" name="Shape 547"/>
        <p:cNvGrpSpPr/>
        <p:nvPr/>
      </p:nvGrpSpPr>
      <p:grpSpPr>
        <a:xfrm>
          <a:off x="0" y="0"/>
          <a:ext cx="0" cy="0"/>
          <a:chOff x="0" y="0"/>
          <a:chExt cx="0" cy="0"/>
        </a:xfrm>
      </p:grpSpPr>
      <p:sp>
        <p:nvSpPr>
          <p:cNvPr id="548" name="Google Shape;548;p132"/>
          <p:cNvSpPr/>
          <p:nvPr/>
        </p:nvSpPr>
        <p:spPr>
          <a:xfrm>
            <a:off x="134947"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49" name="Google Shape;549;p132"/>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550" name="Google Shape;550;p13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51" name="Google Shape;551;p132"/>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7">
  <p:cSld name="167">
    <p:spTree>
      <p:nvGrpSpPr>
        <p:cNvPr id="552" name="Shape 552"/>
        <p:cNvGrpSpPr/>
        <p:nvPr/>
      </p:nvGrpSpPr>
      <p:grpSpPr>
        <a:xfrm>
          <a:off x="0" y="0"/>
          <a:ext cx="0" cy="0"/>
          <a:chOff x="0" y="0"/>
          <a:chExt cx="0" cy="0"/>
        </a:xfrm>
      </p:grpSpPr>
      <p:pic>
        <p:nvPicPr>
          <p:cNvPr id="553" name="Google Shape;553;p13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8">
  <p:cSld name="168">
    <p:spTree>
      <p:nvGrpSpPr>
        <p:cNvPr id="554" name="Shape 554"/>
        <p:cNvGrpSpPr/>
        <p:nvPr/>
      </p:nvGrpSpPr>
      <p:grpSpPr>
        <a:xfrm>
          <a:off x="0" y="0"/>
          <a:ext cx="0" cy="0"/>
          <a:chOff x="0" y="0"/>
          <a:chExt cx="0" cy="0"/>
        </a:xfrm>
      </p:grpSpPr>
      <p:pic>
        <p:nvPicPr>
          <p:cNvPr id="555" name="Google Shape;555;p13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56" name="Google Shape;556;p134"/>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57" name="Google Shape;557;p13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58" name="Google Shape;558;p13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53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9">
  <p:cSld name="169">
    <p:spTree>
      <p:nvGrpSpPr>
        <p:cNvPr id="559" name="Shape 559"/>
        <p:cNvGrpSpPr/>
        <p:nvPr/>
      </p:nvGrpSpPr>
      <p:grpSpPr>
        <a:xfrm>
          <a:off x="0" y="0"/>
          <a:ext cx="0" cy="0"/>
          <a:chOff x="0" y="0"/>
          <a:chExt cx="0" cy="0"/>
        </a:xfrm>
      </p:grpSpPr>
      <p:pic>
        <p:nvPicPr>
          <p:cNvPr id="560" name="Google Shape;560;p13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61" name="Google Shape;561;p135"/>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62" name="Google Shape;562;p13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63" name="Google Shape;563;p13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0">
  <p:cSld name="170">
    <p:spTree>
      <p:nvGrpSpPr>
        <p:cNvPr id="564" name="Shape 564"/>
        <p:cNvGrpSpPr/>
        <p:nvPr/>
      </p:nvGrpSpPr>
      <p:grpSpPr>
        <a:xfrm>
          <a:off x="0" y="0"/>
          <a:ext cx="0" cy="0"/>
          <a:chOff x="0" y="0"/>
          <a:chExt cx="0" cy="0"/>
        </a:xfrm>
      </p:grpSpPr>
      <p:pic>
        <p:nvPicPr>
          <p:cNvPr id="565" name="Google Shape;565;p13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66" name="Google Shape;566;p13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1">
  <p:cSld name="171">
    <p:spTree>
      <p:nvGrpSpPr>
        <p:cNvPr id="567" name="Shape 567"/>
        <p:cNvGrpSpPr/>
        <p:nvPr/>
      </p:nvGrpSpPr>
      <p:grpSpPr>
        <a:xfrm>
          <a:off x="0" y="0"/>
          <a:ext cx="0" cy="0"/>
          <a:chOff x="0" y="0"/>
          <a:chExt cx="0" cy="0"/>
        </a:xfrm>
      </p:grpSpPr>
      <p:pic>
        <p:nvPicPr>
          <p:cNvPr id="568" name="Google Shape;568;p13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69" name="Google Shape;569;p137"/>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70" name="Google Shape;570;p13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71" name="Google Shape;571;p13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2">
  <p:cSld name="172">
    <p:spTree>
      <p:nvGrpSpPr>
        <p:cNvPr id="572" name="Shape 572"/>
        <p:cNvGrpSpPr/>
        <p:nvPr/>
      </p:nvGrpSpPr>
      <p:grpSpPr>
        <a:xfrm>
          <a:off x="0" y="0"/>
          <a:ext cx="0" cy="0"/>
          <a:chOff x="0" y="0"/>
          <a:chExt cx="0" cy="0"/>
        </a:xfrm>
      </p:grpSpPr>
      <p:pic>
        <p:nvPicPr>
          <p:cNvPr id="573" name="Google Shape;573;p13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74" name="Google Shape;574;p138"/>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926">
          <p15:clr>
            <a:srgbClr val="FBAE40"/>
          </p15:clr>
        </p15:guide>
        <p15:guide id="2" pos="288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3">
  <p:cSld name="173">
    <p:spTree>
      <p:nvGrpSpPr>
        <p:cNvPr id="575" name="Shape 575"/>
        <p:cNvGrpSpPr/>
        <p:nvPr/>
      </p:nvGrpSpPr>
      <p:grpSpPr>
        <a:xfrm>
          <a:off x="0" y="0"/>
          <a:ext cx="0" cy="0"/>
          <a:chOff x="0" y="0"/>
          <a:chExt cx="0" cy="0"/>
        </a:xfrm>
      </p:grpSpPr>
      <p:pic>
        <p:nvPicPr>
          <p:cNvPr id="576" name="Google Shape;576;p13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577" name="Google Shape;577;p139"/>
          <p:cNvGrpSpPr/>
          <p:nvPr/>
        </p:nvGrpSpPr>
        <p:grpSpPr>
          <a:xfrm>
            <a:off x="1127960" y="2138607"/>
            <a:ext cx="6822000" cy="1949175"/>
            <a:chOff x="1503947" y="2851476"/>
            <a:chExt cx="9096000" cy="2598900"/>
          </a:xfrm>
        </p:grpSpPr>
        <p:cxnSp>
          <p:nvCxnSpPr>
            <p:cNvPr id="578" name="Google Shape;578;p139"/>
            <p:cNvCxnSpPr/>
            <p:nvPr/>
          </p:nvCxnSpPr>
          <p:spPr>
            <a:xfrm>
              <a:off x="6051884" y="2851476"/>
              <a:ext cx="0" cy="2598900"/>
            </a:xfrm>
            <a:prstGeom prst="straightConnector1">
              <a:avLst/>
            </a:prstGeom>
            <a:noFill/>
            <a:ln cap="flat" cmpd="sng" w="28575">
              <a:solidFill>
                <a:srgbClr val="F2F2F2"/>
              </a:solidFill>
              <a:prstDash val="solid"/>
              <a:miter lim="800000"/>
              <a:headEnd len="sm" w="sm" type="none"/>
              <a:tailEnd len="sm" w="sm" type="none"/>
            </a:ln>
          </p:spPr>
        </p:cxnSp>
        <p:grpSp>
          <p:nvGrpSpPr>
            <p:cNvPr id="579" name="Google Shape;579;p139"/>
            <p:cNvGrpSpPr/>
            <p:nvPr/>
          </p:nvGrpSpPr>
          <p:grpSpPr>
            <a:xfrm>
              <a:off x="1503947" y="2851476"/>
              <a:ext cx="9096000" cy="2598900"/>
              <a:chOff x="1503947" y="2851476"/>
              <a:chExt cx="9096000" cy="2598900"/>
            </a:xfrm>
          </p:grpSpPr>
          <p:cxnSp>
            <p:nvCxnSpPr>
              <p:cNvPr id="580" name="Google Shape;580;p139"/>
              <p:cNvCxnSpPr/>
              <p:nvPr/>
            </p:nvCxnSpPr>
            <p:spPr>
              <a:xfrm>
                <a:off x="1503947" y="4150886"/>
                <a:ext cx="9096000" cy="0"/>
              </a:xfrm>
              <a:prstGeom prst="straightConnector1">
                <a:avLst/>
              </a:prstGeom>
              <a:noFill/>
              <a:ln cap="flat" cmpd="sng" w="28575">
                <a:solidFill>
                  <a:srgbClr val="F2F2F2"/>
                </a:solidFill>
                <a:prstDash val="solid"/>
                <a:miter lim="800000"/>
                <a:headEnd len="sm" w="sm" type="none"/>
                <a:tailEnd len="sm" w="sm" type="none"/>
              </a:ln>
            </p:spPr>
          </p:cxnSp>
          <p:grpSp>
            <p:nvGrpSpPr>
              <p:cNvPr id="581" name="Google Shape;581;p139"/>
              <p:cNvGrpSpPr/>
              <p:nvPr/>
            </p:nvGrpSpPr>
            <p:grpSpPr>
              <a:xfrm>
                <a:off x="3757863" y="2851476"/>
                <a:ext cx="4588042" cy="2598900"/>
                <a:chOff x="3757863" y="2418346"/>
                <a:chExt cx="4588042" cy="2598900"/>
              </a:xfrm>
            </p:grpSpPr>
            <p:cxnSp>
              <p:nvCxnSpPr>
                <p:cNvPr id="582" name="Google Shape;582;p139"/>
                <p:cNvCxnSpPr/>
                <p:nvPr/>
              </p:nvCxnSpPr>
              <p:spPr>
                <a:xfrm>
                  <a:off x="3757863" y="2418346"/>
                  <a:ext cx="0" cy="2598900"/>
                </a:xfrm>
                <a:prstGeom prst="straightConnector1">
                  <a:avLst/>
                </a:prstGeom>
                <a:noFill/>
                <a:ln cap="flat" cmpd="sng" w="28575">
                  <a:solidFill>
                    <a:srgbClr val="F2F2F2"/>
                  </a:solidFill>
                  <a:prstDash val="solid"/>
                  <a:miter lim="800000"/>
                  <a:headEnd len="sm" w="sm" type="none"/>
                  <a:tailEnd len="sm" w="sm" type="none"/>
                </a:ln>
              </p:spPr>
            </p:cxnSp>
            <p:cxnSp>
              <p:nvCxnSpPr>
                <p:cNvPr id="583" name="Google Shape;583;p139"/>
                <p:cNvCxnSpPr/>
                <p:nvPr/>
              </p:nvCxnSpPr>
              <p:spPr>
                <a:xfrm>
                  <a:off x="8345905" y="2418346"/>
                  <a:ext cx="0" cy="2598900"/>
                </a:xfrm>
                <a:prstGeom prst="straightConnector1">
                  <a:avLst/>
                </a:prstGeom>
                <a:noFill/>
                <a:ln cap="flat" cmpd="sng" w="28575">
                  <a:solidFill>
                    <a:srgbClr val="F2F2F2"/>
                  </a:solidFill>
                  <a:prstDash val="solid"/>
                  <a:miter lim="800000"/>
                  <a:headEnd len="sm" w="sm" type="none"/>
                  <a:tailEnd len="sm" w="sm" type="none"/>
                </a:ln>
              </p:spPr>
            </p:cxnSp>
          </p:grpSp>
        </p:grpSp>
      </p:grpSp>
      <p:sp>
        <p:nvSpPr>
          <p:cNvPr id="584" name="Google Shape;584;p13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85" name="Google Shape;585;p13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86" name="Google Shape;586;p13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4">
  <p:cSld name="174">
    <p:spTree>
      <p:nvGrpSpPr>
        <p:cNvPr id="587" name="Shape 587"/>
        <p:cNvGrpSpPr/>
        <p:nvPr/>
      </p:nvGrpSpPr>
      <p:grpSpPr>
        <a:xfrm>
          <a:off x="0" y="0"/>
          <a:ext cx="0" cy="0"/>
          <a:chOff x="0" y="0"/>
          <a:chExt cx="0" cy="0"/>
        </a:xfrm>
      </p:grpSpPr>
      <p:pic>
        <p:nvPicPr>
          <p:cNvPr id="588" name="Google Shape;588;p14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589" name="Google Shape;589;p140"/>
          <p:cNvGrpSpPr/>
          <p:nvPr/>
        </p:nvGrpSpPr>
        <p:grpSpPr>
          <a:xfrm>
            <a:off x="6244579" y="591535"/>
            <a:ext cx="14850" cy="4146734"/>
            <a:chOff x="8326105" y="788713"/>
            <a:chExt cx="19800" cy="5528978"/>
          </a:xfrm>
        </p:grpSpPr>
        <p:cxnSp>
          <p:nvCxnSpPr>
            <p:cNvPr id="590" name="Google Shape;590;p140"/>
            <p:cNvCxnSpPr/>
            <p:nvPr/>
          </p:nvCxnSpPr>
          <p:spPr>
            <a:xfrm>
              <a:off x="8326105" y="876303"/>
              <a:ext cx="19800" cy="5365800"/>
            </a:xfrm>
            <a:prstGeom prst="straightConnector1">
              <a:avLst/>
            </a:prstGeom>
            <a:noFill/>
            <a:ln cap="flat" cmpd="sng" w="28575">
              <a:solidFill>
                <a:srgbClr val="D8D8D8"/>
              </a:solidFill>
              <a:prstDash val="solid"/>
              <a:miter lim="800000"/>
              <a:headEnd len="sm" w="sm" type="none"/>
              <a:tailEnd len="sm" w="sm" type="none"/>
            </a:ln>
          </p:spPr>
        </p:cxnSp>
        <p:cxnSp>
          <p:nvCxnSpPr>
            <p:cNvPr id="591" name="Google Shape;591;p140"/>
            <p:cNvCxnSpPr/>
            <p:nvPr/>
          </p:nvCxnSpPr>
          <p:spPr>
            <a:xfrm>
              <a:off x="8345855" y="788713"/>
              <a:ext cx="0" cy="3803400"/>
            </a:xfrm>
            <a:prstGeom prst="straightConnector1">
              <a:avLst/>
            </a:prstGeom>
            <a:noFill/>
            <a:ln cap="flat" cmpd="sng" w="28575">
              <a:solidFill>
                <a:srgbClr val="D8D8D8"/>
              </a:solidFill>
              <a:prstDash val="solid"/>
              <a:miter lim="800000"/>
              <a:headEnd len="sm" w="sm" type="none"/>
              <a:tailEnd len="sm" w="sm" type="none"/>
            </a:ln>
          </p:spPr>
        </p:cxnSp>
        <p:cxnSp>
          <p:nvCxnSpPr>
            <p:cNvPr id="592" name="Google Shape;592;p140"/>
            <p:cNvCxnSpPr/>
            <p:nvPr/>
          </p:nvCxnSpPr>
          <p:spPr>
            <a:xfrm>
              <a:off x="8345855" y="2514291"/>
              <a:ext cx="0" cy="3803400"/>
            </a:xfrm>
            <a:prstGeom prst="straightConnector1">
              <a:avLst/>
            </a:prstGeom>
            <a:noFill/>
            <a:ln cap="flat" cmpd="sng" w="28575">
              <a:solidFill>
                <a:srgbClr val="D8D8D8"/>
              </a:solidFill>
              <a:prstDash val="solid"/>
              <a:miter lim="800000"/>
              <a:headEnd len="sm" w="sm" type="none"/>
              <a:tailEnd len="sm" w="sm" type="none"/>
            </a:ln>
          </p:spPr>
        </p:cxnSp>
      </p:grpSp>
      <p:sp>
        <p:nvSpPr>
          <p:cNvPr id="593" name="Google Shape;593;p14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94" name="Google Shape;594;p14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95" name="Google Shape;595;p14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400"/>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
  <p:cSld name="26">
    <p:spTree>
      <p:nvGrpSpPr>
        <p:cNvPr id="71" name="Shape 71"/>
        <p:cNvGrpSpPr/>
        <p:nvPr/>
      </p:nvGrpSpPr>
      <p:grpSpPr>
        <a:xfrm>
          <a:off x="0" y="0"/>
          <a:ext cx="0" cy="0"/>
          <a:chOff x="0" y="0"/>
          <a:chExt cx="0" cy="0"/>
        </a:xfrm>
      </p:grpSpPr>
      <p:sp>
        <p:nvSpPr>
          <p:cNvPr id="72" name="Google Shape;72;p15"/>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73" name="Google Shape;73;p15"/>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74" name="Google Shape;74;p1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75" name="Google Shape;75;p15"/>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5">
  <p:cSld name="175">
    <p:spTree>
      <p:nvGrpSpPr>
        <p:cNvPr id="596" name="Shape 596"/>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6">
  <p:cSld name="176">
    <p:spTree>
      <p:nvGrpSpPr>
        <p:cNvPr id="597" name="Shape 597"/>
        <p:cNvGrpSpPr/>
        <p:nvPr/>
      </p:nvGrpSpPr>
      <p:grpSpPr>
        <a:xfrm>
          <a:off x="0" y="0"/>
          <a:ext cx="0" cy="0"/>
          <a:chOff x="0" y="0"/>
          <a:chExt cx="0" cy="0"/>
        </a:xfrm>
      </p:grpSpPr>
      <p:pic>
        <p:nvPicPr>
          <p:cNvPr id="598" name="Google Shape;598;p14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99" name="Google Shape;599;p14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600" name="Google Shape;600;p14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01" name="Google Shape;601;p142"/>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7">
  <p:cSld name="177">
    <p:spTree>
      <p:nvGrpSpPr>
        <p:cNvPr id="602" name="Shape 602"/>
        <p:cNvGrpSpPr/>
        <p:nvPr/>
      </p:nvGrpSpPr>
      <p:grpSpPr>
        <a:xfrm>
          <a:off x="0" y="0"/>
          <a:ext cx="0" cy="0"/>
          <a:chOff x="0" y="0"/>
          <a:chExt cx="0" cy="0"/>
        </a:xfrm>
      </p:grpSpPr>
      <p:pic>
        <p:nvPicPr>
          <p:cNvPr id="603" name="Google Shape;603;p14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04" name="Google Shape;604;p143"/>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8">
  <p:cSld name="178">
    <p:spTree>
      <p:nvGrpSpPr>
        <p:cNvPr id="605" name="Shape 605"/>
        <p:cNvGrpSpPr/>
        <p:nvPr/>
      </p:nvGrpSpPr>
      <p:grpSpPr>
        <a:xfrm>
          <a:off x="0" y="0"/>
          <a:ext cx="0" cy="0"/>
          <a:chOff x="0" y="0"/>
          <a:chExt cx="0" cy="0"/>
        </a:xfrm>
      </p:grpSpPr>
      <p:pic>
        <p:nvPicPr>
          <p:cNvPr id="606" name="Google Shape;606;p14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07" name="Google Shape;607;p144"/>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9">
  <p:cSld name="179">
    <p:spTree>
      <p:nvGrpSpPr>
        <p:cNvPr id="608" name="Shape 608"/>
        <p:cNvGrpSpPr/>
        <p:nvPr/>
      </p:nvGrpSpPr>
      <p:grpSpPr>
        <a:xfrm>
          <a:off x="0" y="0"/>
          <a:ext cx="0" cy="0"/>
          <a:chOff x="0" y="0"/>
          <a:chExt cx="0" cy="0"/>
        </a:xfrm>
      </p:grpSpPr>
      <p:sp>
        <p:nvSpPr>
          <p:cNvPr id="609" name="Google Shape;609;p145"/>
          <p:cNvSpPr/>
          <p:nvPr/>
        </p:nvSpPr>
        <p:spPr>
          <a:xfrm>
            <a:off x="0" y="0"/>
            <a:ext cx="3417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610" name="Google Shape;610;p145"/>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611" name="Google Shape;611;p145"/>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612" name="Google Shape;612;p14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13" name="Google Shape;613;p14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0">
  <p:cSld name="180">
    <p:spTree>
      <p:nvGrpSpPr>
        <p:cNvPr id="614" name="Shape 614"/>
        <p:cNvGrpSpPr/>
        <p:nvPr/>
      </p:nvGrpSpPr>
      <p:grpSpPr>
        <a:xfrm>
          <a:off x="0" y="0"/>
          <a:ext cx="0" cy="0"/>
          <a:chOff x="0" y="0"/>
          <a:chExt cx="0" cy="0"/>
        </a:xfrm>
      </p:grpSpPr>
      <p:sp>
        <p:nvSpPr>
          <p:cNvPr id="615" name="Google Shape;615;p146"/>
          <p:cNvSpPr/>
          <p:nvPr/>
        </p:nvSpPr>
        <p:spPr>
          <a:xfrm>
            <a:off x="2779295" y="0"/>
            <a:ext cx="63648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616" name="Google Shape;616;p14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17" name="Google Shape;617;p14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1">
  <p:cSld name="181">
    <p:spTree>
      <p:nvGrpSpPr>
        <p:cNvPr id="618" name="Shape 618"/>
        <p:cNvGrpSpPr/>
        <p:nvPr/>
      </p:nvGrpSpPr>
      <p:grpSpPr>
        <a:xfrm>
          <a:off x="0" y="0"/>
          <a:ext cx="0" cy="0"/>
          <a:chOff x="0" y="0"/>
          <a:chExt cx="0" cy="0"/>
        </a:xfrm>
      </p:grpSpPr>
      <p:sp>
        <p:nvSpPr>
          <p:cNvPr id="619" name="Google Shape;619;p147"/>
          <p:cNvSpPr/>
          <p:nvPr/>
        </p:nvSpPr>
        <p:spPr>
          <a:xfrm>
            <a:off x="3244755" y="0"/>
            <a:ext cx="40125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620" name="Google Shape;620;p147"/>
          <p:cNvSpPr/>
          <p:nvPr>
            <p:ph idx="2" type="pic"/>
          </p:nvPr>
        </p:nvSpPr>
        <p:spPr>
          <a:xfrm>
            <a:off x="4456039" y="1188188"/>
            <a:ext cx="1611300" cy="2831400"/>
          </a:xfrm>
          <a:prstGeom prst="rect">
            <a:avLst/>
          </a:prstGeom>
          <a:noFill/>
          <a:ln>
            <a:noFill/>
          </a:ln>
        </p:spPr>
      </p:sp>
      <p:pic>
        <p:nvPicPr>
          <p:cNvPr id="621" name="Google Shape;621;p14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22" name="Google Shape;622;p14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2">
  <p:cSld name="182">
    <p:spTree>
      <p:nvGrpSpPr>
        <p:cNvPr id="623" name="Shape 623"/>
        <p:cNvGrpSpPr/>
        <p:nvPr/>
      </p:nvGrpSpPr>
      <p:grpSpPr>
        <a:xfrm>
          <a:off x="0" y="0"/>
          <a:ext cx="0" cy="0"/>
          <a:chOff x="0" y="0"/>
          <a:chExt cx="0" cy="0"/>
        </a:xfrm>
      </p:grpSpPr>
      <p:pic>
        <p:nvPicPr>
          <p:cNvPr id="624" name="Google Shape;624;p14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25" name="Google Shape;625;p148"/>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3">
  <p:cSld name="183">
    <p:spTree>
      <p:nvGrpSpPr>
        <p:cNvPr id="626" name="Shape 626"/>
        <p:cNvGrpSpPr/>
        <p:nvPr/>
      </p:nvGrpSpPr>
      <p:grpSpPr>
        <a:xfrm>
          <a:off x="0" y="0"/>
          <a:ext cx="0" cy="0"/>
          <a:chOff x="0" y="0"/>
          <a:chExt cx="0" cy="0"/>
        </a:xfrm>
      </p:grpSpPr>
      <p:pic>
        <p:nvPicPr>
          <p:cNvPr id="627" name="Google Shape;627;p14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28" name="Google Shape;628;p14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629" name="Google Shape;629;p14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30" name="Google Shape;630;p14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4">
  <p:cSld name="184">
    <p:spTree>
      <p:nvGrpSpPr>
        <p:cNvPr id="631" name="Shape 631"/>
        <p:cNvGrpSpPr/>
        <p:nvPr/>
      </p:nvGrpSpPr>
      <p:grpSpPr>
        <a:xfrm>
          <a:off x="0" y="0"/>
          <a:ext cx="0" cy="0"/>
          <a:chOff x="0" y="0"/>
          <a:chExt cx="0" cy="0"/>
        </a:xfrm>
      </p:grpSpPr>
      <p:pic>
        <p:nvPicPr>
          <p:cNvPr id="632" name="Google Shape;632;p15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33" name="Google Shape;633;p15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634" name="Google Shape;634;p15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35" name="Google Shape;635;p15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
  <p:cSld name="28">
    <p:spTree>
      <p:nvGrpSpPr>
        <p:cNvPr id="76" name="Shape 76"/>
        <p:cNvGrpSpPr/>
        <p:nvPr/>
      </p:nvGrpSpPr>
      <p:grpSpPr>
        <a:xfrm>
          <a:off x="0" y="0"/>
          <a:ext cx="0" cy="0"/>
          <a:chOff x="0" y="0"/>
          <a:chExt cx="0" cy="0"/>
        </a:xfrm>
      </p:grpSpPr>
      <p:sp>
        <p:nvSpPr>
          <p:cNvPr id="77" name="Google Shape;77;p16"/>
          <p:cNvSpPr/>
          <p:nvPr/>
        </p:nvSpPr>
        <p:spPr>
          <a:xfrm>
            <a:off x="0" y="0"/>
            <a:ext cx="37449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78" name="Google Shape;78;p16"/>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79" name="Google Shape;79;p16"/>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80" name="Google Shape;80;p1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81" name="Google Shape;81;p1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5">
  <p:cSld name="185">
    <p:spTree>
      <p:nvGrpSpPr>
        <p:cNvPr id="636" name="Shape 636"/>
        <p:cNvGrpSpPr/>
        <p:nvPr/>
      </p:nvGrpSpPr>
      <p:grpSpPr>
        <a:xfrm>
          <a:off x="0" y="0"/>
          <a:ext cx="0" cy="0"/>
          <a:chOff x="0" y="0"/>
          <a:chExt cx="0" cy="0"/>
        </a:xfrm>
      </p:grpSpPr>
      <p:pic>
        <p:nvPicPr>
          <p:cNvPr id="637" name="Google Shape;637;p15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38" name="Google Shape;638;p15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6">
  <p:cSld name="186">
    <p:spTree>
      <p:nvGrpSpPr>
        <p:cNvPr id="639" name="Shape 639"/>
        <p:cNvGrpSpPr/>
        <p:nvPr/>
      </p:nvGrpSpPr>
      <p:grpSpPr>
        <a:xfrm>
          <a:off x="0" y="0"/>
          <a:ext cx="0" cy="0"/>
          <a:chOff x="0" y="0"/>
          <a:chExt cx="0" cy="0"/>
        </a:xfrm>
      </p:grpSpPr>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7">
  <p:cSld name="187">
    <p:spTree>
      <p:nvGrpSpPr>
        <p:cNvPr id="640" name="Shape 640"/>
        <p:cNvGrpSpPr/>
        <p:nvPr/>
      </p:nvGrpSpPr>
      <p:grpSpPr>
        <a:xfrm>
          <a:off x="0" y="0"/>
          <a:ext cx="0" cy="0"/>
          <a:chOff x="0" y="0"/>
          <a:chExt cx="0" cy="0"/>
        </a:xfrm>
      </p:grpSpPr>
      <p:pic>
        <p:nvPicPr>
          <p:cNvPr id="641" name="Google Shape;641;p15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42" name="Google Shape;642;p153"/>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ted page">
  <p:cSld name="Bulletted page">
    <p:spTree>
      <p:nvGrpSpPr>
        <p:cNvPr id="643" name="Shape 643"/>
        <p:cNvGrpSpPr/>
        <p:nvPr/>
      </p:nvGrpSpPr>
      <p:grpSpPr>
        <a:xfrm>
          <a:off x="0" y="0"/>
          <a:ext cx="0" cy="0"/>
          <a:chOff x="0" y="0"/>
          <a:chExt cx="0" cy="0"/>
        </a:xfrm>
      </p:grpSpPr>
      <p:sp>
        <p:nvSpPr>
          <p:cNvPr id="644" name="Google Shape;644;p154"/>
          <p:cNvSpPr txBox="1"/>
          <p:nvPr>
            <p:ph type="title"/>
          </p:nvPr>
        </p:nvSpPr>
        <p:spPr>
          <a:xfrm>
            <a:off x="375227" y="372986"/>
            <a:ext cx="8274000" cy="8574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rgbClr val="384C5E"/>
              </a:buClr>
              <a:buSzPts val="3500"/>
              <a:buFont typeface="Proxima Nova"/>
              <a:buNone/>
              <a:defRPr b="1" i="0" sz="3500" u="none" cap="none" strike="noStrike">
                <a:solidFill>
                  <a:srgbClr val="384C5E"/>
                </a:solidFill>
                <a:latin typeface="Proxima Nova"/>
                <a:ea typeface="Proxima Nova"/>
                <a:cs typeface="Proxima Nova"/>
                <a:sym typeface="Proxima Nov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645" name="Google Shape;645;p154"/>
          <p:cNvSpPr txBox="1"/>
          <p:nvPr>
            <p:ph idx="1" type="body"/>
          </p:nvPr>
        </p:nvSpPr>
        <p:spPr>
          <a:xfrm>
            <a:off x="418691" y="1885950"/>
            <a:ext cx="8236500" cy="2049600"/>
          </a:xfrm>
          <a:prstGeom prst="rect">
            <a:avLst/>
          </a:prstGeom>
          <a:noFill/>
          <a:ln>
            <a:noFill/>
          </a:ln>
        </p:spPr>
        <p:txBody>
          <a:bodyPr anchorCtr="0" anchor="t" bIns="34275" lIns="68575" spcFirstLastPara="1" rIns="68575" wrap="square" tIns="34275">
            <a:noAutofit/>
          </a:bodyPr>
          <a:lstStyle>
            <a:lvl1pPr indent="-342900" lvl="0" marL="457200" marR="0" algn="l">
              <a:lnSpc>
                <a:spcPct val="90000"/>
              </a:lnSpc>
              <a:spcBef>
                <a:spcPts val="800"/>
              </a:spcBef>
              <a:spcAft>
                <a:spcPts val="0"/>
              </a:spcAft>
              <a:buClr>
                <a:srgbClr val="65686A"/>
              </a:buClr>
              <a:buSzPts val="1800"/>
              <a:buFont typeface="Arial"/>
              <a:buChar char="•"/>
              <a:defRPr b="0" i="0" sz="1800" u="none" cap="none" strike="noStrike">
                <a:solidFill>
                  <a:srgbClr val="65686A"/>
                </a:solidFill>
                <a:latin typeface="Proxima Nova"/>
                <a:ea typeface="Proxima Nova"/>
                <a:cs typeface="Proxima Nova"/>
                <a:sym typeface="Proxima Nova"/>
              </a:defRPr>
            </a:lvl1pPr>
            <a:lvl2pPr indent="-342900" lvl="1" marL="914400" marR="0" algn="l">
              <a:lnSpc>
                <a:spcPct val="100000"/>
              </a:lnSpc>
              <a:spcBef>
                <a:spcPts val="600"/>
              </a:spcBef>
              <a:spcAft>
                <a:spcPts val="0"/>
              </a:spcAft>
              <a:buClr>
                <a:srgbClr val="65686A"/>
              </a:buClr>
              <a:buSzPts val="1800"/>
              <a:buFont typeface="Arial"/>
              <a:buChar char="•"/>
              <a:defRPr b="0" i="0" sz="1800" u="none" cap="none" strike="noStrike">
                <a:solidFill>
                  <a:srgbClr val="65686A"/>
                </a:solidFill>
                <a:latin typeface="Proxima Nova"/>
                <a:ea typeface="Proxima Nova"/>
                <a:cs typeface="Proxima Nova"/>
                <a:sym typeface="Proxima Nova"/>
              </a:defRPr>
            </a:lvl2pPr>
            <a:lvl3pPr indent="-323850" lvl="2" marL="1371600" marR="0" algn="l">
              <a:lnSpc>
                <a:spcPct val="90000"/>
              </a:lnSpc>
              <a:spcBef>
                <a:spcPts val="400"/>
              </a:spcBef>
              <a:spcAft>
                <a:spcPts val="0"/>
              </a:spcAft>
              <a:buClr>
                <a:srgbClr val="2A3B4D"/>
              </a:buClr>
              <a:buSzPts val="1500"/>
              <a:buFont typeface="Arial"/>
              <a:buChar char="•"/>
              <a:defRPr b="0" i="0" sz="1500" u="none" cap="none" strike="noStrike">
                <a:solidFill>
                  <a:srgbClr val="2A3B4D"/>
                </a:solidFill>
                <a:latin typeface="Proxima Nova"/>
                <a:ea typeface="Proxima Nova"/>
                <a:cs typeface="Proxima Nova"/>
                <a:sym typeface="Proxima Nova"/>
              </a:defRPr>
            </a:lvl3pPr>
            <a:lvl4pPr indent="-317500" lvl="3" marL="1828800" marR="0" algn="l">
              <a:lnSpc>
                <a:spcPct val="90000"/>
              </a:lnSpc>
              <a:spcBef>
                <a:spcPts val="400"/>
              </a:spcBef>
              <a:spcAft>
                <a:spcPts val="0"/>
              </a:spcAft>
              <a:buClr>
                <a:srgbClr val="2A3B4D"/>
              </a:buClr>
              <a:buSzPts val="1400"/>
              <a:buFont typeface="Arial"/>
              <a:buChar char="•"/>
              <a:defRPr b="0" i="0" sz="1400" u="none" cap="none" strike="noStrike">
                <a:solidFill>
                  <a:srgbClr val="2A3B4D"/>
                </a:solidFill>
                <a:latin typeface="Proxima Nova"/>
                <a:ea typeface="Proxima Nova"/>
                <a:cs typeface="Proxima Nova"/>
                <a:sym typeface="Proxima Nova"/>
              </a:defRPr>
            </a:lvl4pPr>
            <a:lvl5pPr indent="-317500" lvl="4" marL="2286000" marR="0" algn="l">
              <a:lnSpc>
                <a:spcPct val="90000"/>
              </a:lnSpc>
              <a:spcBef>
                <a:spcPts val="400"/>
              </a:spcBef>
              <a:spcAft>
                <a:spcPts val="0"/>
              </a:spcAft>
              <a:buClr>
                <a:srgbClr val="2A3B4D"/>
              </a:buClr>
              <a:buSzPts val="1400"/>
              <a:buFont typeface="Arial"/>
              <a:buChar char="•"/>
              <a:defRPr b="0" i="0" sz="1400" u="none" cap="none" strike="noStrike">
                <a:solidFill>
                  <a:srgbClr val="2A3B4D"/>
                </a:solidFill>
                <a:latin typeface="Proxima Nova"/>
                <a:ea typeface="Proxima Nova"/>
                <a:cs typeface="Proxima Nova"/>
                <a:sym typeface="Proxima Nova"/>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cutive summary 2 1">
  <p:cSld name="2_1_10">
    <p:spTree>
      <p:nvGrpSpPr>
        <p:cNvPr id="646" name="Shape 646"/>
        <p:cNvGrpSpPr/>
        <p:nvPr/>
      </p:nvGrpSpPr>
      <p:grpSpPr>
        <a:xfrm>
          <a:off x="0" y="0"/>
          <a:ext cx="0" cy="0"/>
          <a:chOff x="0" y="0"/>
          <a:chExt cx="0" cy="0"/>
        </a:xfrm>
      </p:grpSpPr>
      <p:sp>
        <p:nvSpPr>
          <p:cNvPr id="647" name="Google Shape;647;p15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
        <p:nvSpPr>
          <p:cNvPr id="648" name="Google Shape;648;p155"/>
          <p:cNvSpPr/>
          <p:nvPr/>
        </p:nvSpPr>
        <p:spPr>
          <a:xfrm>
            <a:off x="8430351" y="204166"/>
            <a:ext cx="4632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fld id="{00000000-1234-1234-1234-123412341234}" type="slidenum">
              <a:rPr b="1" i="0" lang="en" sz="1000" u="none" cap="none" strike="noStrike">
                <a:solidFill>
                  <a:srgbClr val="00B2B2"/>
                </a:solidFill>
                <a:latin typeface="Proxima Nova"/>
                <a:ea typeface="Proxima Nova"/>
                <a:cs typeface="Proxima Nova"/>
                <a:sym typeface="Proxima Nova"/>
              </a:rPr>
              <a:t>‹#›</a:t>
            </a:fld>
            <a:endParaRPr b="1" i="0" sz="1000" u="none" cap="none" strike="noStrike">
              <a:solidFill>
                <a:srgbClr val="00B2B2"/>
              </a:solidFill>
              <a:latin typeface="Proxima Nova"/>
              <a:ea typeface="Proxima Nova"/>
              <a:cs typeface="Proxima Nova"/>
              <a:sym typeface="Proxima Nova"/>
            </a:endParaRPr>
          </a:p>
        </p:txBody>
      </p:sp>
      <p:cxnSp>
        <p:nvCxnSpPr>
          <p:cNvPr id="649" name="Google Shape;649;p155"/>
          <p:cNvCxnSpPr/>
          <p:nvPr/>
        </p:nvCxnSpPr>
        <p:spPr>
          <a:xfrm flipH="1">
            <a:off x="8660598" y="5400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50" name="Google Shape;650;p155"/>
          <p:cNvSpPr txBox="1"/>
          <p:nvPr>
            <p:ph idx="1" type="body"/>
          </p:nvPr>
        </p:nvSpPr>
        <p:spPr>
          <a:xfrm>
            <a:off x="720000" y="1620000"/>
            <a:ext cx="7687500" cy="2984400"/>
          </a:xfrm>
          <a:prstGeom prst="rect">
            <a:avLst/>
          </a:prstGeom>
        </p:spPr>
        <p:txBody>
          <a:bodyPr anchorCtr="0" anchor="t" bIns="34275" lIns="68575" spcFirstLastPara="1" rIns="68575" wrap="square" tIns="34275">
            <a:noAutofit/>
          </a:bodyPr>
          <a:lstStyle>
            <a:lvl1pPr indent="-304800" lvl="0" marL="457200" rtl="0">
              <a:spcBef>
                <a:spcPts val="8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1pPr>
            <a:lvl2pPr indent="-304800" lvl="1" marL="9144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2pPr>
            <a:lvl3pPr indent="-304800" lvl="2" marL="13716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3pPr>
            <a:lvl4pPr indent="-304800" lvl="3" marL="18288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4pPr>
            <a:lvl5pPr indent="-304800" lvl="4" marL="22860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5pPr>
            <a:lvl6pPr indent="-304800" lvl="5" marL="27432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6pPr>
            <a:lvl7pPr indent="-304800" lvl="6" marL="32004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7pPr>
            <a:lvl8pPr indent="-304800" lvl="7" marL="36576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8pPr>
            <a:lvl9pPr indent="-304800" lvl="8" marL="41148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9pPr>
          </a:lstStyle>
          <a:p/>
        </p:txBody>
      </p:sp>
      <p:sp>
        <p:nvSpPr>
          <p:cNvPr id="651" name="Google Shape;651;p155"/>
          <p:cNvSpPr txBox="1"/>
          <p:nvPr>
            <p:ph type="title"/>
          </p:nvPr>
        </p:nvSpPr>
        <p:spPr>
          <a:xfrm>
            <a:off x="720000" y="540000"/>
            <a:ext cx="7687500" cy="900000"/>
          </a:xfrm>
          <a:prstGeom prst="rect">
            <a:avLst/>
          </a:prstGeom>
        </p:spPr>
        <p:txBody>
          <a:bodyPr anchorCtr="0" anchor="t" bIns="34275" lIns="68575" spcFirstLastPara="1" rIns="68575" wrap="square" tIns="34275">
            <a:noAutofit/>
          </a:bodyPr>
          <a:lstStyle>
            <a:lvl1pPr lvl="0" rtl="0">
              <a:spcBef>
                <a:spcPts val="0"/>
              </a:spcBef>
              <a:spcAft>
                <a:spcPts val="0"/>
              </a:spcAft>
              <a:buNone/>
              <a:defRPr sz="3300">
                <a:latin typeface="Proxima Nova Extrabold"/>
                <a:ea typeface="Proxima Nova Extrabold"/>
                <a:cs typeface="Proxima Nova Extrabold"/>
                <a:sym typeface="Proxima Nova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652" name="Google Shape;652;p155"/>
          <p:cNvPicPr preferRelativeResize="0"/>
          <p:nvPr/>
        </p:nvPicPr>
        <p:blipFill rotWithShape="1">
          <a:blip r:embed="rId2">
            <a:alphaModFix/>
          </a:blip>
          <a:srcRect b="-33879" l="-6184" r="-8337" t="-26685"/>
          <a:stretch/>
        </p:blipFill>
        <p:spPr>
          <a:xfrm>
            <a:off x="347316" y="4688575"/>
            <a:ext cx="952001" cy="276900"/>
          </a:xfrm>
          <a:prstGeom prst="rect">
            <a:avLst/>
          </a:prstGeom>
          <a:noFill/>
          <a:ln>
            <a:noFill/>
          </a:ln>
        </p:spPr>
      </p:pic>
    </p:spTree>
  </p:cSld>
  <p:clrMapOvr>
    <a:masterClrMapping/>
  </p:clrMapOvr>
  <p:extLst>
    <p:ext uri="{DCECCB84-F9BA-43D5-87BE-67443E8EF086}">
      <p15:sldGuideLst>
        <p15:guide id="1" pos="454">
          <p15:clr>
            <a:srgbClr val="FA7B17"/>
          </p15:clr>
        </p15:guide>
        <p15:guide id="2" pos="5308">
          <p15:clr>
            <a:srgbClr val="FA7B17"/>
          </p15:clr>
        </p15:guide>
        <p15:guide id="3" orient="horz" pos="340">
          <p15:clr>
            <a:srgbClr val="FA7B17"/>
          </p15:clr>
        </p15:guide>
        <p15:guide id="4" orient="horz" pos="2900">
          <p15:clr>
            <a:srgbClr val="FA7B17"/>
          </p15:clr>
        </p15:guide>
        <p15:guide id="5" pos="5456">
          <p15:clr>
            <a:srgbClr val="FA7B17"/>
          </p15:clr>
        </p15:guide>
        <p15:guide id="6" orient="horz" pos="907">
          <p15:clr>
            <a:srgbClr val="FA7B17"/>
          </p15:clr>
        </p15:guide>
        <p15:guide id="7" orient="horz" pos="1020">
          <p15:clr>
            <a:srgbClr val="FA7B17"/>
          </p15:clr>
        </p15:guide>
      </p15:sldGuideLst>
    </p:ext>
  </p:extLst>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653" name="Shape 653"/>
        <p:cNvGrpSpPr/>
        <p:nvPr/>
      </p:nvGrpSpPr>
      <p:grpSpPr>
        <a:xfrm>
          <a:off x="0" y="0"/>
          <a:ext cx="0" cy="0"/>
          <a:chOff x="0" y="0"/>
          <a:chExt cx="0" cy="0"/>
        </a:xfrm>
      </p:grpSpPr>
      <p:sp>
        <p:nvSpPr>
          <p:cNvPr id="654" name="Google Shape;654;p156"/>
          <p:cNvSpPr txBox="1"/>
          <p:nvPr>
            <p:ph type="title"/>
          </p:nvPr>
        </p:nvSpPr>
        <p:spPr>
          <a:xfrm>
            <a:off x="1521618" y="726619"/>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3600"/>
              <a:buFont typeface="Work Sans ExtraBold"/>
              <a:buNone/>
              <a:defRPr b="1" i="0" sz="3600">
                <a:latin typeface="Work Sans ExtraBold"/>
                <a:ea typeface="Work Sans ExtraBold"/>
                <a:cs typeface="Work Sans ExtraBold"/>
                <a:sym typeface="Work Sans ExtraBol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
  <p:cSld name="35">
    <p:spTree>
      <p:nvGrpSpPr>
        <p:cNvPr id="82" name="Shape 82"/>
        <p:cNvGrpSpPr/>
        <p:nvPr/>
      </p:nvGrpSpPr>
      <p:grpSpPr>
        <a:xfrm>
          <a:off x="0" y="0"/>
          <a:ext cx="0" cy="0"/>
          <a:chOff x="0" y="0"/>
          <a:chExt cx="0" cy="0"/>
        </a:xfrm>
      </p:grpSpPr>
      <p:sp>
        <p:nvSpPr>
          <p:cNvPr id="83" name="Google Shape;83;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rgbClr val="2A3B4D"/>
              </a:buClr>
              <a:buSzPts val="3300"/>
              <a:buFont typeface="Proxima Nova"/>
              <a:buNone/>
              <a:defRPr b="0" i="0" sz="3300" u="none" cap="none" strike="noStrike">
                <a:solidFill>
                  <a:srgbClr val="2A3B4D"/>
                </a:solidFill>
                <a:latin typeface="Proxima Nova"/>
                <a:ea typeface="Proxima Nova"/>
                <a:cs typeface="Proxima Nova"/>
                <a:sym typeface="Proxima Nov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84" name="Google Shape;84;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000"/>
              <a:buNone/>
              <a:defRPr>
                <a:solidFill>
                  <a:srgbClr val="888888"/>
                </a:solidFill>
                <a:latin typeface="Proxima Nova"/>
                <a:ea typeface="Proxima Nova"/>
                <a:cs typeface="Proxima Nova"/>
                <a:sym typeface="Proxima Nova"/>
              </a:defRPr>
            </a:lvl1pPr>
            <a:lvl2pPr lvl="1"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2pPr>
            <a:lvl3pPr lvl="2"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3pPr>
            <a:lvl4pPr lvl="3"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4pPr>
            <a:lvl5pPr lvl="4"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5pPr>
            <a:lvl6pPr lvl="5"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6pPr>
            <a:lvl7pPr lvl="6"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7pPr>
            <a:lvl8pPr lvl="7"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8pPr>
            <a:lvl9pPr lvl="8"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9pPr>
          </a:lstStyle>
          <a:p/>
        </p:txBody>
      </p:sp>
      <p:sp>
        <p:nvSpPr>
          <p:cNvPr id="85" name="Google Shape;85;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000"/>
              <a:buNone/>
              <a:defRPr>
                <a:solidFill>
                  <a:srgbClr val="888888"/>
                </a:solidFill>
                <a:latin typeface="Proxima Nova"/>
                <a:ea typeface="Proxima Nova"/>
                <a:cs typeface="Proxima Nova"/>
                <a:sym typeface="Proxima Nova"/>
              </a:defRPr>
            </a:lvl1pPr>
            <a:lvl2pPr lvl="1"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2pPr>
            <a:lvl3pPr lvl="2"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3pPr>
            <a:lvl4pPr lvl="3"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4pPr>
            <a:lvl5pPr lvl="4"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5pPr>
            <a:lvl6pPr lvl="5"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6pPr>
            <a:lvl7pPr lvl="6"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7pPr>
            <a:lvl8pPr lvl="7"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8pPr>
            <a:lvl9pPr lvl="8"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9pPr>
          </a:lstStyle>
          <a:p/>
        </p:txBody>
      </p:sp>
      <p:sp>
        <p:nvSpPr>
          <p:cNvPr id="86" name="Google Shape;86;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p:cSld name="38">
    <p:spTree>
      <p:nvGrpSpPr>
        <p:cNvPr id="87" name="Shape 87"/>
        <p:cNvGrpSpPr/>
        <p:nvPr/>
      </p:nvGrpSpPr>
      <p:grpSpPr>
        <a:xfrm>
          <a:off x="0" y="0"/>
          <a:ext cx="0" cy="0"/>
          <a:chOff x="0" y="0"/>
          <a:chExt cx="0" cy="0"/>
        </a:xfrm>
      </p:grpSpPr>
      <p:sp>
        <p:nvSpPr>
          <p:cNvPr id="88" name="Google Shape;88;p18"/>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p:cSld name="39">
    <p:spTree>
      <p:nvGrpSpPr>
        <p:cNvPr id="89" name="Shape 89"/>
        <p:cNvGrpSpPr/>
        <p:nvPr/>
      </p:nvGrpSpPr>
      <p:grpSpPr>
        <a:xfrm>
          <a:off x="0" y="0"/>
          <a:ext cx="0" cy="0"/>
          <a:chOff x="0" y="0"/>
          <a:chExt cx="0" cy="0"/>
        </a:xfrm>
      </p:grpSpPr>
      <p:sp>
        <p:nvSpPr>
          <p:cNvPr id="90" name="Google Shape;90;p19"/>
          <p:cNvSpPr/>
          <p:nvPr/>
        </p:nvSpPr>
        <p:spPr>
          <a:xfrm>
            <a:off x="0" y="2382253"/>
            <a:ext cx="9144000" cy="27612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91" name="Google Shape;91;p1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92" name="Google Shape;92;p1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
  <p:cSld name="40">
    <p:spTree>
      <p:nvGrpSpPr>
        <p:cNvPr id="93" name="Shape 93"/>
        <p:cNvGrpSpPr/>
        <p:nvPr/>
      </p:nvGrpSpPr>
      <p:grpSpPr>
        <a:xfrm>
          <a:off x="0" y="0"/>
          <a:ext cx="0" cy="0"/>
          <a:chOff x="0" y="0"/>
          <a:chExt cx="0" cy="0"/>
        </a:xfrm>
      </p:grpSpPr>
      <p:sp>
        <p:nvSpPr>
          <p:cNvPr id="94" name="Google Shape;94;p20"/>
          <p:cNvSpPr/>
          <p:nvPr/>
        </p:nvSpPr>
        <p:spPr>
          <a:xfrm>
            <a:off x="0" y="2382253"/>
            <a:ext cx="9144000" cy="27612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95" name="Google Shape;95;p2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96" name="Google Shape;96;p20"/>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cSld name="5">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4" name="Google Shape;14;p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5" name="Google Shape;15;p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6" name="Google Shape;16;p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p:cSld name="41">
    <p:spTree>
      <p:nvGrpSpPr>
        <p:cNvPr id="97" name="Shape 97"/>
        <p:cNvGrpSpPr/>
        <p:nvPr/>
      </p:nvGrpSpPr>
      <p:grpSpPr>
        <a:xfrm>
          <a:off x="0" y="0"/>
          <a:ext cx="0" cy="0"/>
          <a:chOff x="0" y="0"/>
          <a:chExt cx="0" cy="0"/>
        </a:xfrm>
      </p:grpSpPr>
      <p:sp>
        <p:nvSpPr>
          <p:cNvPr id="98" name="Google Shape;98;p21"/>
          <p:cNvSpPr/>
          <p:nvPr/>
        </p:nvSpPr>
        <p:spPr>
          <a:xfrm>
            <a:off x="3244755" y="0"/>
            <a:ext cx="40125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99" name="Google Shape;99;p2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00" name="Google Shape;100;p2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
  <p:cSld name="43">
    <p:spTree>
      <p:nvGrpSpPr>
        <p:cNvPr id="101" name="Shape 101"/>
        <p:cNvGrpSpPr/>
        <p:nvPr/>
      </p:nvGrpSpPr>
      <p:grpSpPr>
        <a:xfrm>
          <a:off x="0" y="0"/>
          <a:ext cx="0" cy="0"/>
          <a:chOff x="0" y="0"/>
          <a:chExt cx="0" cy="0"/>
        </a:xfrm>
      </p:grpSpPr>
      <p:sp>
        <p:nvSpPr>
          <p:cNvPr id="102" name="Google Shape;102;p22"/>
          <p:cNvSpPr/>
          <p:nvPr/>
        </p:nvSpPr>
        <p:spPr>
          <a:xfrm>
            <a:off x="0" y="0"/>
            <a:ext cx="9144000" cy="12873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03" name="Google Shape;103;p22"/>
          <p:cNvSpPr txBox="1"/>
          <p:nvPr/>
        </p:nvSpPr>
        <p:spPr>
          <a:xfrm>
            <a:off x="439594" y="4854781"/>
            <a:ext cx="10209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Proxima Nova"/>
                <a:ea typeface="Proxima Nova"/>
                <a:cs typeface="Proxima Nova"/>
                <a:sym typeface="Proxima Nova"/>
              </a:rPr>
              <a:t>www.floraladdress.com</a:t>
            </a:r>
            <a:endParaRPr b="0" i="0" sz="800" u="none" cap="none" strike="noStrike">
              <a:solidFill>
                <a:schemeClr val="lt1"/>
              </a:solidFill>
              <a:latin typeface="Proxima Nova"/>
              <a:ea typeface="Proxima Nova"/>
              <a:cs typeface="Proxima Nova"/>
              <a:sym typeface="Proxima Nova"/>
            </a:endParaRPr>
          </a:p>
        </p:txBody>
      </p:sp>
      <p:pic>
        <p:nvPicPr>
          <p:cNvPr id="104" name="Google Shape;104;p22"/>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
  <p:cSld name="45">
    <p:spTree>
      <p:nvGrpSpPr>
        <p:cNvPr id="105" name="Shape 105"/>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
  <p:cSld name="47">
    <p:spTree>
      <p:nvGrpSpPr>
        <p:cNvPr id="106" name="Shape 106"/>
        <p:cNvGrpSpPr/>
        <p:nvPr/>
      </p:nvGrpSpPr>
      <p:grpSpPr>
        <a:xfrm>
          <a:off x="0" y="0"/>
          <a:ext cx="0" cy="0"/>
          <a:chOff x="0" y="0"/>
          <a:chExt cx="0" cy="0"/>
        </a:xfrm>
      </p:grpSpPr>
      <p:pic>
        <p:nvPicPr>
          <p:cNvPr id="107" name="Google Shape;107;p2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08" name="Google Shape;108;p24"/>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
  <p:cSld name="48">
    <p:spTree>
      <p:nvGrpSpPr>
        <p:cNvPr id="109" name="Shape 109"/>
        <p:cNvGrpSpPr/>
        <p:nvPr/>
      </p:nvGrpSpPr>
      <p:grpSpPr>
        <a:xfrm>
          <a:off x="0" y="0"/>
          <a:ext cx="0" cy="0"/>
          <a:chOff x="0" y="0"/>
          <a:chExt cx="0" cy="0"/>
        </a:xfrm>
      </p:grpSpPr>
      <p:sp>
        <p:nvSpPr>
          <p:cNvPr id="110" name="Google Shape;110;p25"/>
          <p:cNvSpPr/>
          <p:nvPr/>
        </p:nvSpPr>
        <p:spPr>
          <a:xfrm>
            <a:off x="8492963"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11" name="Google Shape;111;p25"/>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112" name="Google Shape;112;p25"/>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113" name="Google Shape;113;p2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 showMasterSp="0">
  <p:cSld name="53">
    <p:spTree>
      <p:nvGrpSpPr>
        <p:cNvPr id="114" name="Shape 114"/>
        <p:cNvGrpSpPr/>
        <p:nvPr/>
      </p:nvGrpSpPr>
      <p:grpSpPr>
        <a:xfrm>
          <a:off x="0" y="0"/>
          <a:ext cx="0" cy="0"/>
          <a:chOff x="0" y="0"/>
          <a:chExt cx="0" cy="0"/>
        </a:xfrm>
      </p:grpSpPr>
      <p:sp>
        <p:nvSpPr>
          <p:cNvPr id="115" name="Google Shape;115;p26"/>
          <p:cNvSpPr/>
          <p:nvPr/>
        </p:nvSpPr>
        <p:spPr>
          <a:xfrm>
            <a:off x="-3838" y="-7145"/>
            <a:ext cx="4038894" cy="5154696"/>
          </a:xfrm>
          <a:custGeom>
            <a:rect b="b" l="l" r="r" t="t"/>
            <a:pathLst>
              <a:path extrusionOk="0" h="6872928" w="5385192">
                <a:moveTo>
                  <a:pt x="24168" y="6872928"/>
                </a:moveTo>
                <a:lnTo>
                  <a:pt x="0" y="0"/>
                </a:lnTo>
                <a:lnTo>
                  <a:pt x="5385192" y="0"/>
                </a:lnTo>
                <a:lnTo>
                  <a:pt x="2633462" y="6871648"/>
                </a:lnTo>
                <a:lnTo>
                  <a:pt x="24168" y="6872928"/>
                </a:lnTo>
                <a:close/>
              </a:path>
            </a:pathLst>
          </a:custGeom>
          <a:solidFill>
            <a:srgbClr val="00B2B2">
              <a:alpha val="364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16" name="Google Shape;116;p26"/>
          <p:cNvSpPr/>
          <p:nvPr/>
        </p:nvSpPr>
        <p:spPr>
          <a:xfrm>
            <a:off x="0" y="862865"/>
            <a:ext cx="4843685" cy="4283691"/>
          </a:xfrm>
          <a:custGeom>
            <a:rect b="b" l="l" r="r" t="t"/>
            <a:pathLst>
              <a:path extrusionOk="0" h="5711588" w="6458246">
                <a:moveTo>
                  <a:pt x="0" y="5697940"/>
                </a:moveTo>
                <a:lnTo>
                  <a:pt x="0" y="0"/>
                </a:lnTo>
                <a:lnTo>
                  <a:pt x="6458246" y="5711588"/>
                </a:lnTo>
                <a:lnTo>
                  <a:pt x="0" y="5697940"/>
                </a:lnTo>
                <a:close/>
              </a:path>
            </a:pathLst>
          </a:custGeom>
          <a:solidFill>
            <a:srgbClr val="00B2B2">
              <a:alpha val="70588"/>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cxnSp>
        <p:nvCxnSpPr>
          <p:cNvPr id="117" name="Google Shape;117;p26"/>
          <p:cNvCxnSpPr/>
          <p:nvPr/>
        </p:nvCxnSpPr>
        <p:spPr>
          <a:xfrm flipH="1">
            <a:off x="8660498" y="530710"/>
            <a:ext cx="2700" cy="354300"/>
          </a:xfrm>
          <a:prstGeom prst="straightConnector1">
            <a:avLst/>
          </a:prstGeom>
          <a:noFill/>
          <a:ln cap="flat" cmpd="sng" w="19050">
            <a:solidFill>
              <a:srgbClr val="2A3B4D"/>
            </a:solidFill>
            <a:prstDash val="solid"/>
            <a:miter lim="800000"/>
            <a:headEnd len="sm" w="sm" type="none"/>
            <a:tailEnd len="sm" w="sm" type="none"/>
          </a:ln>
        </p:spPr>
      </p:cxnSp>
      <p:sp>
        <p:nvSpPr>
          <p:cNvPr id="118" name="Google Shape;118;p26"/>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2A3B4D"/>
                </a:solidFill>
                <a:latin typeface="Proxima Nova"/>
                <a:ea typeface="Proxima Nova"/>
                <a:cs typeface="Proxima Nova"/>
                <a:sym typeface="Proxima Nova"/>
              </a:rPr>
              <a:t>0</a:t>
            </a:r>
            <a:fld id="{00000000-1234-1234-1234-123412341234}" type="slidenum">
              <a:rPr b="1" i="0" lang="en" sz="1400" u="none" cap="none" strike="noStrike">
                <a:solidFill>
                  <a:srgbClr val="2A3B4D"/>
                </a:solidFill>
                <a:latin typeface="Proxima Nova"/>
                <a:ea typeface="Proxima Nova"/>
                <a:cs typeface="Proxima Nova"/>
                <a:sym typeface="Proxima Nova"/>
              </a:rPr>
              <a:t>‹#›</a:t>
            </a:fld>
            <a:endParaRPr b="1" i="0" sz="800" u="none" cap="none" strike="noStrike">
              <a:solidFill>
                <a:srgbClr val="2A3B4D"/>
              </a:solidFill>
              <a:latin typeface="Proxima Nova"/>
              <a:ea typeface="Proxima Nova"/>
              <a:cs typeface="Proxima Nova"/>
              <a:sym typeface="Proxima Nova"/>
            </a:endParaRPr>
          </a:p>
        </p:txBody>
      </p:sp>
      <p:pic>
        <p:nvPicPr>
          <p:cNvPr id="119" name="Google Shape;119;p26"/>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120" name="Google Shape;120;p26"/>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 showMasterSp="0">
  <p:cSld name="54">
    <p:spTree>
      <p:nvGrpSpPr>
        <p:cNvPr id="121" name="Shape 121"/>
        <p:cNvGrpSpPr/>
        <p:nvPr/>
      </p:nvGrpSpPr>
      <p:grpSpPr>
        <a:xfrm>
          <a:off x="0" y="0"/>
          <a:ext cx="0" cy="0"/>
          <a:chOff x="0" y="0"/>
          <a:chExt cx="0" cy="0"/>
        </a:xfrm>
      </p:grpSpPr>
      <p:sp>
        <p:nvSpPr>
          <p:cNvPr id="122" name="Google Shape;122;p27"/>
          <p:cNvSpPr/>
          <p:nvPr/>
        </p:nvSpPr>
        <p:spPr>
          <a:xfrm>
            <a:off x="0" y="0"/>
            <a:ext cx="4038894" cy="5154696"/>
          </a:xfrm>
          <a:custGeom>
            <a:rect b="b" l="l" r="r" t="t"/>
            <a:pathLst>
              <a:path extrusionOk="0" h="6872928" w="5385192">
                <a:moveTo>
                  <a:pt x="24168" y="6872928"/>
                </a:moveTo>
                <a:lnTo>
                  <a:pt x="0" y="0"/>
                </a:lnTo>
                <a:lnTo>
                  <a:pt x="5385192" y="0"/>
                </a:lnTo>
                <a:lnTo>
                  <a:pt x="2633462" y="6871648"/>
                </a:lnTo>
                <a:lnTo>
                  <a:pt x="24168" y="6872928"/>
                </a:lnTo>
                <a:close/>
              </a:path>
            </a:pathLst>
          </a:custGeom>
          <a:solidFill>
            <a:srgbClr val="2A3B4D">
              <a:alpha val="364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23" name="Google Shape;123;p27"/>
          <p:cNvSpPr/>
          <p:nvPr/>
        </p:nvSpPr>
        <p:spPr>
          <a:xfrm>
            <a:off x="0" y="862865"/>
            <a:ext cx="4843685" cy="4283691"/>
          </a:xfrm>
          <a:custGeom>
            <a:rect b="b" l="l" r="r" t="t"/>
            <a:pathLst>
              <a:path extrusionOk="0" h="5711588" w="6458246">
                <a:moveTo>
                  <a:pt x="0" y="5697940"/>
                </a:moveTo>
                <a:lnTo>
                  <a:pt x="0" y="0"/>
                </a:lnTo>
                <a:lnTo>
                  <a:pt x="6458246" y="5711588"/>
                </a:lnTo>
                <a:lnTo>
                  <a:pt x="0" y="5697940"/>
                </a:lnTo>
                <a:close/>
              </a:path>
            </a:pathLst>
          </a:custGeom>
          <a:solidFill>
            <a:srgbClr val="2A3B4D">
              <a:alpha val="70588"/>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cxnSp>
        <p:nvCxnSpPr>
          <p:cNvPr id="124" name="Google Shape;124;p2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25" name="Google Shape;125;p27"/>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pic>
        <p:nvPicPr>
          <p:cNvPr id="126" name="Google Shape;126;p27"/>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127" name="Google Shape;127;p27"/>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
  <p:cSld name="57">
    <p:spTree>
      <p:nvGrpSpPr>
        <p:cNvPr id="128" name="Shape 12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
  <p:cSld name="59">
    <p:spTree>
      <p:nvGrpSpPr>
        <p:cNvPr id="129" name="Shape 129"/>
        <p:cNvGrpSpPr/>
        <p:nvPr/>
      </p:nvGrpSpPr>
      <p:grpSpPr>
        <a:xfrm>
          <a:off x="0" y="0"/>
          <a:ext cx="0" cy="0"/>
          <a:chOff x="0" y="0"/>
          <a:chExt cx="0" cy="0"/>
        </a:xfrm>
      </p:grpSpPr>
      <p:sp>
        <p:nvSpPr>
          <p:cNvPr id="130" name="Google Shape;130;p29"/>
          <p:cNvSpPr/>
          <p:nvPr/>
        </p:nvSpPr>
        <p:spPr>
          <a:xfrm>
            <a:off x="0" y="0"/>
            <a:ext cx="34170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131" name="Google Shape;131;p29"/>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132" name="Google Shape;132;p2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33" name="Google Shape;133;p2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34" name="Google Shape;134;p2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
  <p:cSld name="61">
    <p:spTree>
      <p:nvGrpSpPr>
        <p:cNvPr id="135" name="Shape 135"/>
        <p:cNvGrpSpPr/>
        <p:nvPr/>
      </p:nvGrpSpPr>
      <p:grpSpPr>
        <a:xfrm>
          <a:off x="0" y="0"/>
          <a:ext cx="0" cy="0"/>
          <a:chOff x="0" y="0"/>
          <a:chExt cx="0" cy="0"/>
        </a:xfrm>
      </p:grpSpPr>
      <p:sp>
        <p:nvSpPr>
          <p:cNvPr id="136" name="Google Shape;136;p30"/>
          <p:cNvSpPr/>
          <p:nvPr/>
        </p:nvSpPr>
        <p:spPr>
          <a:xfrm>
            <a:off x="2779295" y="0"/>
            <a:ext cx="63648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137" name="Google Shape;137;p3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38" name="Google Shape;138;p30"/>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p:cSld name="21">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9" name="Google Shape;19;p4"/>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
  <p:cSld name="65">
    <p:spTree>
      <p:nvGrpSpPr>
        <p:cNvPr id="139" name="Shape 13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
  <p:cSld name="66">
    <p:spTree>
      <p:nvGrpSpPr>
        <p:cNvPr id="140" name="Shape 140"/>
        <p:cNvGrpSpPr/>
        <p:nvPr/>
      </p:nvGrpSpPr>
      <p:grpSpPr>
        <a:xfrm>
          <a:off x="0" y="0"/>
          <a:ext cx="0" cy="0"/>
          <a:chOff x="0" y="0"/>
          <a:chExt cx="0" cy="0"/>
        </a:xfrm>
      </p:grpSpPr>
      <p:sp>
        <p:nvSpPr>
          <p:cNvPr id="141" name="Google Shape;141;p32"/>
          <p:cNvSpPr/>
          <p:nvPr/>
        </p:nvSpPr>
        <p:spPr>
          <a:xfrm>
            <a:off x="4340391" y="0"/>
            <a:ext cx="4803600" cy="5143500"/>
          </a:xfrm>
          <a:prstGeom prst="rect">
            <a:avLst/>
          </a:prstGeom>
          <a:solidFill>
            <a:srgbClr val="E1ECFA">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42" name="Google Shape;142;p32"/>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43" name="Google Shape;143;p3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144" name="Google Shape;144;p3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45" name="Google Shape;145;p3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
  <p:cSld name="67">
    <p:spTree>
      <p:nvGrpSpPr>
        <p:cNvPr id="146" name="Shape 146"/>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
  <p:cSld name="68">
    <p:spTree>
      <p:nvGrpSpPr>
        <p:cNvPr id="147" name="Shape 147"/>
        <p:cNvGrpSpPr/>
        <p:nvPr/>
      </p:nvGrpSpPr>
      <p:grpSpPr>
        <a:xfrm>
          <a:off x="0" y="0"/>
          <a:ext cx="0" cy="0"/>
          <a:chOff x="0" y="0"/>
          <a:chExt cx="0" cy="0"/>
        </a:xfrm>
      </p:grpSpPr>
      <p:pic>
        <p:nvPicPr>
          <p:cNvPr id="148" name="Google Shape;148;p3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49" name="Google Shape;149;p34"/>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50" name="Google Shape;150;p3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51" name="Google Shape;151;p3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
  <p:cSld name="69">
    <p:spTree>
      <p:nvGrpSpPr>
        <p:cNvPr id="152" name="Shape 152"/>
        <p:cNvGrpSpPr/>
        <p:nvPr/>
      </p:nvGrpSpPr>
      <p:grpSpPr>
        <a:xfrm>
          <a:off x="0" y="0"/>
          <a:ext cx="0" cy="0"/>
          <a:chOff x="0" y="0"/>
          <a:chExt cx="0" cy="0"/>
        </a:xfrm>
      </p:grpSpPr>
      <p:pic>
        <p:nvPicPr>
          <p:cNvPr id="153" name="Google Shape;153;p3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54" name="Google Shape;154;p35"/>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7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
  <p:cSld name="70">
    <p:spTree>
      <p:nvGrpSpPr>
        <p:cNvPr id="155" name="Shape 155"/>
        <p:cNvGrpSpPr/>
        <p:nvPr/>
      </p:nvGrpSpPr>
      <p:grpSpPr>
        <a:xfrm>
          <a:off x="0" y="0"/>
          <a:ext cx="0" cy="0"/>
          <a:chOff x="0" y="0"/>
          <a:chExt cx="0" cy="0"/>
        </a:xfrm>
      </p:grpSpPr>
      <p:sp>
        <p:nvSpPr>
          <p:cNvPr id="156" name="Google Shape;156;p36"/>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57" name="Google Shape;157;p36"/>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158" name="Google Shape;158;p3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59" name="Google Shape;159;p3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
  <p:cSld name="71">
    <p:spTree>
      <p:nvGrpSpPr>
        <p:cNvPr id="160" name="Shape 160"/>
        <p:cNvGrpSpPr/>
        <p:nvPr/>
      </p:nvGrpSpPr>
      <p:grpSpPr>
        <a:xfrm>
          <a:off x="0" y="0"/>
          <a:ext cx="0" cy="0"/>
          <a:chOff x="0" y="0"/>
          <a:chExt cx="0" cy="0"/>
        </a:xfrm>
      </p:grpSpPr>
      <p:pic>
        <p:nvPicPr>
          <p:cNvPr id="161" name="Google Shape;161;p3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62" name="Google Shape;162;p3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p:cSld name="72">
    <p:spTree>
      <p:nvGrpSpPr>
        <p:cNvPr id="163" name="Shape 163"/>
        <p:cNvGrpSpPr/>
        <p:nvPr/>
      </p:nvGrpSpPr>
      <p:grpSpPr>
        <a:xfrm>
          <a:off x="0" y="0"/>
          <a:ext cx="0" cy="0"/>
          <a:chOff x="0" y="0"/>
          <a:chExt cx="0" cy="0"/>
        </a:xfrm>
      </p:grpSpPr>
      <p:sp>
        <p:nvSpPr>
          <p:cNvPr id="164" name="Google Shape;164;p38"/>
          <p:cNvSpPr/>
          <p:nvPr/>
        </p:nvSpPr>
        <p:spPr>
          <a:xfrm>
            <a:off x="0" y="0"/>
            <a:ext cx="9144000" cy="12873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65" name="Google Shape;165;p38"/>
          <p:cNvSpPr txBox="1"/>
          <p:nvPr/>
        </p:nvSpPr>
        <p:spPr>
          <a:xfrm>
            <a:off x="439594" y="4854781"/>
            <a:ext cx="10209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Proxima Nova"/>
                <a:ea typeface="Proxima Nova"/>
                <a:cs typeface="Proxima Nova"/>
                <a:sym typeface="Proxima Nova"/>
              </a:rPr>
              <a:t>www.floraladdress.com</a:t>
            </a:r>
            <a:endParaRPr b="0" i="0" sz="800" u="none" cap="none" strike="noStrike">
              <a:solidFill>
                <a:schemeClr val="lt1"/>
              </a:solidFill>
              <a:latin typeface="Proxima Nova"/>
              <a:ea typeface="Proxima Nova"/>
              <a:cs typeface="Proxima Nova"/>
              <a:sym typeface="Proxima Nova"/>
            </a:endParaRPr>
          </a:p>
        </p:txBody>
      </p:sp>
      <p:pic>
        <p:nvPicPr>
          <p:cNvPr id="166" name="Google Shape;166;p38"/>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p:cSld name="73">
    <p:spTree>
      <p:nvGrpSpPr>
        <p:cNvPr id="167" name="Shape 167"/>
        <p:cNvGrpSpPr/>
        <p:nvPr/>
      </p:nvGrpSpPr>
      <p:grpSpPr>
        <a:xfrm>
          <a:off x="0" y="0"/>
          <a:ext cx="0" cy="0"/>
          <a:chOff x="0" y="0"/>
          <a:chExt cx="0" cy="0"/>
        </a:xfrm>
      </p:grpSpPr>
      <p:pic>
        <p:nvPicPr>
          <p:cNvPr id="168" name="Google Shape;168;p3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cxnSp>
        <p:nvCxnSpPr>
          <p:cNvPr id="169" name="Google Shape;169;p39"/>
          <p:cNvCxnSpPr/>
          <p:nvPr/>
        </p:nvCxnSpPr>
        <p:spPr>
          <a:xfrm flipH="1">
            <a:off x="363926" y="1287958"/>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70" name="Google Shape;170;p39"/>
          <p:cNvSpPr/>
          <p:nvPr/>
        </p:nvSpPr>
        <p:spPr>
          <a:xfrm>
            <a:off x="133791"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0" i="0" sz="800" u="none" cap="none" strike="noStrike">
              <a:solidFill>
                <a:srgbClr val="00B2B2"/>
              </a:solidFill>
              <a:latin typeface="Proxima Nova"/>
              <a:ea typeface="Proxima Nova"/>
              <a:cs typeface="Proxima Nova"/>
              <a:sym typeface="Proxima Nova"/>
            </a:endParaRPr>
          </a:p>
        </p:txBody>
      </p:sp>
      <p:sp>
        <p:nvSpPr>
          <p:cNvPr id="171" name="Google Shape;171;p39"/>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
  <p:cSld name="74">
    <p:spTree>
      <p:nvGrpSpPr>
        <p:cNvPr id="172" name="Shape 172"/>
        <p:cNvGrpSpPr/>
        <p:nvPr/>
      </p:nvGrpSpPr>
      <p:grpSpPr>
        <a:xfrm>
          <a:off x="0" y="0"/>
          <a:ext cx="0" cy="0"/>
          <a:chOff x="0" y="0"/>
          <a:chExt cx="0" cy="0"/>
        </a:xfrm>
      </p:grpSpPr>
      <p:sp>
        <p:nvSpPr>
          <p:cNvPr id="173" name="Google Shape;173;p4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74" name="Google Shape;174;p4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75" name="Google Shape;175;p4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ner Header Title">
  <p:cSld name="Corner Header Title">
    <p:spTree>
      <p:nvGrpSpPr>
        <p:cNvPr id="20" name="Shape 20"/>
        <p:cNvGrpSpPr/>
        <p:nvPr/>
      </p:nvGrpSpPr>
      <p:grpSpPr>
        <a:xfrm>
          <a:off x="0" y="0"/>
          <a:ext cx="0" cy="0"/>
          <a:chOff x="0" y="0"/>
          <a:chExt cx="0" cy="0"/>
        </a:xfrm>
      </p:grpSpPr>
      <p:sp>
        <p:nvSpPr>
          <p:cNvPr id="21" name="Google Shape;21;p5"/>
          <p:cNvSpPr txBox="1"/>
          <p:nvPr>
            <p:ph type="title"/>
          </p:nvPr>
        </p:nvSpPr>
        <p:spPr>
          <a:xfrm>
            <a:off x="381000" y="525921"/>
            <a:ext cx="8274000" cy="8574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rgbClr val="384C5E"/>
              </a:buClr>
              <a:buSzPts val="3300"/>
              <a:buFont typeface="Proxima Nova Semibold"/>
              <a:buNone/>
              <a:defRPr b="1" i="0" sz="3300" u="none" cap="none" strike="noStrike">
                <a:solidFill>
                  <a:srgbClr val="384C5E"/>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
  <p:cSld name="75">
    <p:spTree>
      <p:nvGrpSpPr>
        <p:cNvPr id="176" name="Shape 176"/>
        <p:cNvGrpSpPr/>
        <p:nvPr/>
      </p:nvGrpSpPr>
      <p:grpSpPr>
        <a:xfrm>
          <a:off x="0" y="0"/>
          <a:ext cx="0" cy="0"/>
          <a:chOff x="0" y="0"/>
          <a:chExt cx="0" cy="0"/>
        </a:xfrm>
      </p:grpSpPr>
      <p:sp>
        <p:nvSpPr>
          <p:cNvPr id="177" name="Google Shape;177;p41"/>
          <p:cNvSpPr/>
          <p:nvPr/>
        </p:nvSpPr>
        <p:spPr>
          <a:xfrm>
            <a:off x="0" y="0"/>
            <a:ext cx="37449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178" name="Google Shape;178;p41"/>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179" name="Google Shape;179;p41"/>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80" name="Google Shape;180;p41"/>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81" name="Google Shape;181;p4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
  <p:cSld name="76">
    <p:spTree>
      <p:nvGrpSpPr>
        <p:cNvPr id="182" name="Shape 182"/>
        <p:cNvGrpSpPr/>
        <p:nvPr/>
      </p:nvGrpSpPr>
      <p:grpSpPr>
        <a:xfrm>
          <a:off x="0" y="0"/>
          <a:ext cx="0" cy="0"/>
          <a:chOff x="0" y="0"/>
          <a:chExt cx="0" cy="0"/>
        </a:xfrm>
      </p:grpSpPr>
      <p:sp>
        <p:nvSpPr>
          <p:cNvPr id="183" name="Google Shape;183;p4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84" name="Google Shape;184;p4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85" name="Google Shape;185;p4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
  <p:cSld name="77">
    <p:spTree>
      <p:nvGrpSpPr>
        <p:cNvPr id="186" name="Shape 186"/>
        <p:cNvGrpSpPr/>
        <p:nvPr/>
      </p:nvGrpSpPr>
      <p:grpSpPr>
        <a:xfrm>
          <a:off x="0" y="0"/>
          <a:ext cx="0" cy="0"/>
          <a:chOff x="0" y="0"/>
          <a:chExt cx="0" cy="0"/>
        </a:xfrm>
      </p:grpSpPr>
      <p:sp>
        <p:nvSpPr>
          <p:cNvPr id="187" name="Google Shape;187;p4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
  <p:cSld name="78">
    <p:spTree>
      <p:nvGrpSpPr>
        <p:cNvPr id="188" name="Shape 188"/>
        <p:cNvGrpSpPr/>
        <p:nvPr/>
      </p:nvGrpSpPr>
      <p:grpSpPr>
        <a:xfrm>
          <a:off x="0" y="0"/>
          <a:ext cx="0" cy="0"/>
          <a:chOff x="0" y="0"/>
          <a:chExt cx="0" cy="0"/>
        </a:xfrm>
      </p:grpSpPr>
      <p:pic>
        <p:nvPicPr>
          <p:cNvPr id="189" name="Google Shape;189;p4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90" name="Google Shape;190;p44"/>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
  <p:cSld name="79">
    <p:spTree>
      <p:nvGrpSpPr>
        <p:cNvPr id="191" name="Shape 191"/>
        <p:cNvGrpSpPr/>
        <p:nvPr/>
      </p:nvGrpSpPr>
      <p:grpSpPr>
        <a:xfrm>
          <a:off x="0" y="0"/>
          <a:ext cx="0" cy="0"/>
          <a:chOff x="0" y="0"/>
          <a:chExt cx="0" cy="0"/>
        </a:xfrm>
      </p:grpSpPr>
      <p:pic>
        <p:nvPicPr>
          <p:cNvPr id="192" name="Google Shape;192;p4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93" name="Google Shape;193;p45"/>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94" name="Google Shape;194;p4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95" name="Google Shape;195;p4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0">
  <p:cSld name="80">
    <p:spTree>
      <p:nvGrpSpPr>
        <p:cNvPr id="196" name="Shape 196"/>
        <p:cNvGrpSpPr/>
        <p:nvPr/>
      </p:nvGrpSpPr>
      <p:grpSpPr>
        <a:xfrm>
          <a:off x="0" y="0"/>
          <a:ext cx="0" cy="0"/>
          <a:chOff x="0" y="0"/>
          <a:chExt cx="0" cy="0"/>
        </a:xfrm>
      </p:grpSpPr>
      <p:sp>
        <p:nvSpPr>
          <p:cNvPr id="197" name="Google Shape;197;p4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1">
  <p:cSld name="81">
    <p:spTree>
      <p:nvGrpSpPr>
        <p:cNvPr id="198" name="Shape 198"/>
        <p:cNvGrpSpPr/>
        <p:nvPr/>
      </p:nvGrpSpPr>
      <p:grpSpPr>
        <a:xfrm>
          <a:off x="0" y="0"/>
          <a:ext cx="0" cy="0"/>
          <a:chOff x="0" y="0"/>
          <a:chExt cx="0" cy="0"/>
        </a:xfrm>
      </p:grpSpPr>
      <p:sp>
        <p:nvSpPr>
          <p:cNvPr id="199" name="Google Shape;199;p47"/>
          <p:cNvSpPr/>
          <p:nvPr/>
        </p:nvSpPr>
        <p:spPr>
          <a:xfrm>
            <a:off x="8430351"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00" name="Google Shape;200;p47"/>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201" name="Google Shape;201;p47"/>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202" name="Google Shape;202;p47"/>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2">
  <p:cSld name="82">
    <p:spTree>
      <p:nvGrpSpPr>
        <p:cNvPr id="203" name="Shape 203"/>
        <p:cNvGrpSpPr/>
        <p:nvPr/>
      </p:nvGrpSpPr>
      <p:grpSpPr>
        <a:xfrm>
          <a:off x="0" y="0"/>
          <a:ext cx="0" cy="0"/>
          <a:chOff x="0" y="0"/>
          <a:chExt cx="0" cy="0"/>
        </a:xfrm>
      </p:grpSpPr>
      <p:pic>
        <p:nvPicPr>
          <p:cNvPr id="204" name="Google Shape;204;p4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05" name="Google Shape;205;p4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06" name="Google Shape;206;p4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07" name="Google Shape;207;p4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3">
  <p:cSld name="83">
    <p:spTree>
      <p:nvGrpSpPr>
        <p:cNvPr id="208" name="Shape 208"/>
        <p:cNvGrpSpPr/>
        <p:nvPr/>
      </p:nvGrpSpPr>
      <p:grpSpPr>
        <a:xfrm>
          <a:off x="0" y="0"/>
          <a:ext cx="0" cy="0"/>
          <a:chOff x="0" y="0"/>
          <a:chExt cx="0" cy="0"/>
        </a:xfrm>
      </p:grpSpPr>
      <p:pic>
        <p:nvPicPr>
          <p:cNvPr id="209" name="Google Shape;209;p4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10" name="Google Shape;210;p4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4">
  <p:cSld name="84">
    <p:spTree>
      <p:nvGrpSpPr>
        <p:cNvPr id="211" name="Shape 211"/>
        <p:cNvGrpSpPr/>
        <p:nvPr/>
      </p:nvGrpSpPr>
      <p:grpSpPr>
        <a:xfrm>
          <a:off x="0" y="0"/>
          <a:ext cx="0" cy="0"/>
          <a:chOff x="0" y="0"/>
          <a:chExt cx="0" cy="0"/>
        </a:xfrm>
      </p:grpSpPr>
      <p:sp>
        <p:nvSpPr>
          <p:cNvPr id="212" name="Google Shape;212;p50"/>
          <p:cNvSpPr/>
          <p:nvPr/>
        </p:nvSpPr>
        <p:spPr>
          <a:xfrm>
            <a:off x="134947"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13" name="Google Shape;213;p50"/>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214" name="Google Shape;214;p5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15" name="Google Shape;215;p50"/>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cSld name="4">
    <p:spTree>
      <p:nvGrpSpPr>
        <p:cNvPr id="22" name="Shape 22"/>
        <p:cNvGrpSpPr/>
        <p:nvPr/>
      </p:nvGrpSpPr>
      <p:grpSpPr>
        <a:xfrm>
          <a:off x="0" y="0"/>
          <a:ext cx="0" cy="0"/>
          <a:chOff x="0" y="0"/>
          <a:chExt cx="0" cy="0"/>
        </a:xfrm>
      </p:grpSpPr>
      <p:pic>
        <p:nvPicPr>
          <p:cNvPr id="23" name="Google Shape;23;p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4" name="Google Shape;24;p6"/>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5" name="Google Shape;25;p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6" name="Google Shape;26;p6"/>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5">
  <p:cSld name="85">
    <p:spTree>
      <p:nvGrpSpPr>
        <p:cNvPr id="216" name="Shape 216"/>
        <p:cNvGrpSpPr/>
        <p:nvPr/>
      </p:nvGrpSpPr>
      <p:grpSpPr>
        <a:xfrm>
          <a:off x="0" y="0"/>
          <a:ext cx="0" cy="0"/>
          <a:chOff x="0" y="0"/>
          <a:chExt cx="0" cy="0"/>
        </a:xfrm>
      </p:grpSpPr>
      <p:pic>
        <p:nvPicPr>
          <p:cNvPr id="217" name="Google Shape;217;p5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6">
  <p:cSld name="86">
    <p:spTree>
      <p:nvGrpSpPr>
        <p:cNvPr id="218" name="Shape 218"/>
        <p:cNvGrpSpPr/>
        <p:nvPr/>
      </p:nvGrpSpPr>
      <p:grpSpPr>
        <a:xfrm>
          <a:off x="0" y="0"/>
          <a:ext cx="0" cy="0"/>
          <a:chOff x="0" y="0"/>
          <a:chExt cx="0" cy="0"/>
        </a:xfrm>
      </p:grpSpPr>
      <p:pic>
        <p:nvPicPr>
          <p:cNvPr id="219" name="Google Shape;219;p5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20" name="Google Shape;220;p5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21" name="Google Shape;221;p5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22" name="Google Shape;222;p5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53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7">
  <p:cSld name="87">
    <p:spTree>
      <p:nvGrpSpPr>
        <p:cNvPr id="223" name="Shape 223"/>
        <p:cNvGrpSpPr/>
        <p:nvPr/>
      </p:nvGrpSpPr>
      <p:grpSpPr>
        <a:xfrm>
          <a:off x="0" y="0"/>
          <a:ext cx="0" cy="0"/>
          <a:chOff x="0" y="0"/>
          <a:chExt cx="0" cy="0"/>
        </a:xfrm>
      </p:grpSpPr>
      <p:pic>
        <p:nvPicPr>
          <p:cNvPr id="224" name="Google Shape;224;p5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25" name="Google Shape;225;p5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26" name="Google Shape;226;p5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27" name="Google Shape;227;p5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8">
  <p:cSld name="88">
    <p:spTree>
      <p:nvGrpSpPr>
        <p:cNvPr id="228" name="Shape 228"/>
        <p:cNvGrpSpPr/>
        <p:nvPr/>
      </p:nvGrpSpPr>
      <p:grpSpPr>
        <a:xfrm>
          <a:off x="0" y="0"/>
          <a:ext cx="0" cy="0"/>
          <a:chOff x="0" y="0"/>
          <a:chExt cx="0" cy="0"/>
        </a:xfrm>
      </p:grpSpPr>
      <p:pic>
        <p:nvPicPr>
          <p:cNvPr id="229" name="Google Shape;229;p5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30" name="Google Shape;230;p54"/>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9">
  <p:cSld name="89">
    <p:spTree>
      <p:nvGrpSpPr>
        <p:cNvPr id="231" name="Shape 231"/>
        <p:cNvGrpSpPr/>
        <p:nvPr/>
      </p:nvGrpSpPr>
      <p:grpSpPr>
        <a:xfrm>
          <a:off x="0" y="0"/>
          <a:ext cx="0" cy="0"/>
          <a:chOff x="0" y="0"/>
          <a:chExt cx="0" cy="0"/>
        </a:xfrm>
      </p:grpSpPr>
      <p:pic>
        <p:nvPicPr>
          <p:cNvPr id="232" name="Google Shape;232;p5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33" name="Google Shape;233;p55"/>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34" name="Google Shape;234;p5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35" name="Google Shape;235;p5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
  <p:cSld name="90">
    <p:spTree>
      <p:nvGrpSpPr>
        <p:cNvPr id="236" name="Shape 236"/>
        <p:cNvGrpSpPr/>
        <p:nvPr/>
      </p:nvGrpSpPr>
      <p:grpSpPr>
        <a:xfrm>
          <a:off x="0" y="0"/>
          <a:ext cx="0" cy="0"/>
          <a:chOff x="0" y="0"/>
          <a:chExt cx="0" cy="0"/>
        </a:xfrm>
      </p:grpSpPr>
      <p:pic>
        <p:nvPicPr>
          <p:cNvPr id="237" name="Google Shape;237;p5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38" name="Google Shape;238;p5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926">
          <p15:clr>
            <a:srgbClr val="FBAE40"/>
          </p15:clr>
        </p15:guide>
        <p15:guide id="2" pos="2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1">
  <p:cSld name="91">
    <p:spTree>
      <p:nvGrpSpPr>
        <p:cNvPr id="239" name="Shape 239"/>
        <p:cNvGrpSpPr/>
        <p:nvPr/>
      </p:nvGrpSpPr>
      <p:grpSpPr>
        <a:xfrm>
          <a:off x="0" y="0"/>
          <a:ext cx="0" cy="0"/>
          <a:chOff x="0" y="0"/>
          <a:chExt cx="0" cy="0"/>
        </a:xfrm>
      </p:grpSpPr>
      <p:pic>
        <p:nvPicPr>
          <p:cNvPr id="240" name="Google Shape;240;p5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241" name="Google Shape;241;p57"/>
          <p:cNvGrpSpPr/>
          <p:nvPr/>
        </p:nvGrpSpPr>
        <p:grpSpPr>
          <a:xfrm>
            <a:off x="1127960" y="2138607"/>
            <a:ext cx="6822000" cy="1949175"/>
            <a:chOff x="1503947" y="2851476"/>
            <a:chExt cx="9096000" cy="2598900"/>
          </a:xfrm>
        </p:grpSpPr>
        <p:cxnSp>
          <p:nvCxnSpPr>
            <p:cNvPr id="242" name="Google Shape;242;p57"/>
            <p:cNvCxnSpPr/>
            <p:nvPr/>
          </p:nvCxnSpPr>
          <p:spPr>
            <a:xfrm>
              <a:off x="6051884" y="2851476"/>
              <a:ext cx="0" cy="2598900"/>
            </a:xfrm>
            <a:prstGeom prst="straightConnector1">
              <a:avLst/>
            </a:prstGeom>
            <a:noFill/>
            <a:ln cap="flat" cmpd="sng" w="28575">
              <a:solidFill>
                <a:srgbClr val="F2F2F2"/>
              </a:solidFill>
              <a:prstDash val="solid"/>
              <a:miter lim="800000"/>
              <a:headEnd len="sm" w="sm" type="none"/>
              <a:tailEnd len="sm" w="sm" type="none"/>
            </a:ln>
          </p:spPr>
        </p:cxnSp>
        <p:grpSp>
          <p:nvGrpSpPr>
            <p:cNvPr id="243" name="Google Shape;243;p57"/>
            <p:cNvGrpSpPr/>
            <p:nvPr/>
          </p:nvGrpSpPr>
          <p:grpSpPr>
            <a:xfrm>
              <a:off x="1503947" y="2851476"/>
              <a:ext cx="9096000" cy="2598900"/>
              <a:chOff x="1503947" y="2851476"/>
              <a:chExt cx="9096000" cy="2598900"/>
            </a:xfrm>
          </p:grpSpPr>
          <p:cxnSp>
            <p:nvCxnSpPr>
              <p:cNvPr id="244" name="Google Shape;244;p57"/>
              <p:cNvCxnSpPr/>
              <p:nvPr/>
            </p:nvCxnSpPr>
            <p:spPr>
              <a:xfrm>
                <a:off x="1503947" y="4150886"/>
                <a:ext cx="9096000" cy="0"/>
              </a:xfrm>
              <a:prstGeom prst="straightConnector1">
                <a:avLst/>
              </a:prstGeom>
              <a:noFill/>
              <a:ln cap="flat" cmpd="sng" w="28575">
                <a:solidFill>
                  <a:srgbClr val="F2F2F2"/>
                </a:solidFill>
                <a:prstDash val="solid"/>
                <a:miter lim="800000"/>
                <a:headEnd len="sm" w="sm" type="none"/>
                <a:tailEnd len="sm" w="sm" type="none"/>
              </a:ln>
            </p:spPr>
          </p:cxnSp>
          <p:grpSp>
            <p:nvGrpSpPr>
              <p:cNvPr id="245" name="Google Shape;245;p57"/>
              <p:cNvGrpSpPr/>
              <p:nvPr/>
            </p:nvGrpSpPr>
            <p:grpSpPr>
              <a:xfrm>
                <a:off x="3757863" y="2851476"/>
                <a:ext cx="4588042" cy="2598900"/>
                <a:chOff x="3757863" y="2418346"/>
                <a:chExt cx="4588042" cy="2598900"/>
              </a:xfrm>
            </p:grpSpPr>
            <p:cxnSp>
              <p:nvCxnSpPr>
                <p:cNvPr id="246" name="Google Shape;246;p57"/>
                <p:cNvCxnSpPr/>
                <p:nvPr/>
              </p:nvCxnSpPr>
              <p:spPr>
                <a:xfrm>
                  <a:off x="3757863" y="2418346"/>
                  <a:ext cx="0" cy="2598900"/>
                </a:xfrm>
                <a:prstGeom prst="straightConnector1">
                  <a:avLst/>
                </a:prstGeom>
                <a:noFill/>
                <a:ln cap="flat" cmpd="sng" w="28575">
                  <a:solidFill>
                    <a:srgbClr val="F2F2F2"/>
                  </a:solidFill>
                  <a:prstDash val="solid"/>
                  <a:miter lim="800000"/>
                  <a:headEnd len="sm" w="sm" type="none"/>
                  <a:tailEnd len="sm" w="sm" type="none"/>
                </a:ln>
              </p:spPr>
            </p:cxnSp>
            <p:cxnSp>
              <p:nvCxnSpPr>
                <p:cNvPr id="247" name="Google Shape;247;p57"/>
                <p:cNvCxnSpPr/>
                <p:nvPr/>
              </p:nvCxnSpPr>
              <p:spPr>
                <a:xfrm>
                  <a:off x="8345905" y="2418346"/>
                  <a:ext cx="0" cy="2598900"/>
                </a:xfrm>
                <a:prstGeom prst="straightConnector1">
                  <a:avLst/>
                </a:prstGeom>
                <a:noFill/>
                <a:ln cap="flat" cmpd="sng" w="28575">
                  <a:solidFill>
                    <a:srgbClr val="F2F2F2"/>
                  </a:solidFill>
                  <a:prstDash val="solid"/>
                  <a:miter lim="800000"/>
                  <a:headEnd len="sm" w="sm" type="none"/>
                  <a:tailEnd len="sm" w="sm" type="none"/>
                </a:ln>
              </p:spPr>
            </p:cxnSp>
          </p:grpSp>
        </p:grpSp>
      </p:grpSp>
      <p:sp>
        <p:nvSpPr>
          <p:cNvPr id="248" name="Google Shape;248;p57"/>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49" name="Google Shape;249;p5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50" name="Google Shape;250;p57"/>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2">
  <p:cSld name="92">
    <p:spTree>
      <p:nvGrpSpPr>
        <p:cNvPr id="251" name="Shape 251"/>
        <p:cNvGrpSpPr/>
        <p:nvPr/>
      </p:nvGrpSpPr>
      <p:grpSpPr>
        <a:xfrm>
          <a:off x="0" y="0"/>
          <a:ext cx="0" cy="0"/>
          <a:chOff x="0" y="0"/>
          <a:chExt cx="0" cy="0"/>
        </a:xfrm>
      </p:grpSpPr>
      <p:pic>
        <p:nvPicPr>
          <p:cNvPr id="252" name="Google Shape;252;p5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253" name="Google Shape;253;p58"/>
          <p:cNvGrpSpPr/>
          <p:nvPr/>
        </p:nvGrpSpPr>
        <p:grpSpPr>
          <a:xfrm>
            <a:off x="6244579" y="591535"/>
            <a:ext cx="14850" cy="4146734"/>
            <a:chOff x="8326105" y="788713"/>
            <a:chExt cx="19800" cy="5528978"/>
          </a:xfrm>
        </p:grpSpPr>
        <p:cxnSp>
          <p:nvCxnSpPr>
            <p:cNvPr id="254" name="Google Shape;254;p58"/>
            <p:cNvCxnSpPr/>
            <p:nvPr/>
          </p:nvCxnSpPr>
          <p:spPr>
            <a:xfrm>
              <a:off x="8326105" y="876303"/>
              <a:ext cx="19800" cy="5365800"/>
            </a:xfrm>
            <a:prstGeom prst="straightConnector1">
              <a:avLst/>
            </a:prstGeom>
            <a:noFill/>
            <a:ln cap="flat" cmpd="sng" w="28575">
              <a:solidFill>
                <a:srgbClr val="D8D8D8"/>
              </a:solidFill>
              <a:prstDash val="solid"/>
              <a:miter lim="800000"/>
              <a:headEnd len="sm" w="sm" type="none"/>
              <a:tailEnd len="sm" w="sm" type="none"/>
            </a:ln>
          </p:spPr>
        </p:cxnSp>
        <p:cxnSp>
          <p:nvCxnSpPr>
            <p:cNvPr id="255" name="Google Shape;255;p58"/>
            <p:cNvCxnSpPr/>
            <p:nvPr/>
          </p:nvCxnSpPr>
          <p:spPr>
            <a:xfrm>
              <a:off x="8345855" y="788713"/>
              <a:ext cx="0" cy="3803400"/>
            </a:xfrm>
            <a:prstGeom prst="straightConnector1">
              <a:avLst/>
            </a:prstGeom>
            <a:noFill/>
            <a:ln cap="flat" cmpd="sng" w="28575">
              <a:solidFill>
                <a:srgbClr val="D8D8D8"/>
              </a:solidFill>
              <a:prstDash val="solid"/>
              <a:miter lim="800000"/>
              <a:headEnd len="sm" w="sm" type="none"/>
              <a:tailEnd len="sm" w="sm" type="none"/>
            </a:ln>
          </p:spPr>
        </p:cxnSp>
        <p:cxnSp>
          <p:nvCxnSpPr>
            <p:cNvPr id="256" name="Google Shape;256;p58"/>
            <p:cNvCxnSpPr/>
            <p:nvPr/>
          </p:nvCxnSpPr>
          <p:spPr>
            <a:xfrm>
              <a:off x="8345855" y="2514291"/>
              <a:ext cx="0" cy="3803400"/>
            </a:xfrm>
            <a:prstGeom prst="straightConnector1">
              <a:avLst/>
            </a:prstGeom>
            <a:noFill/>
            <a:ln cap="flat" cmpd="sng" w="28575">
              <a:solidFill>
                <a:srgbClr val="D8D8D8"/>
              </a:solidFill>
              <a:prstDash val="solid"/>
              <a:miter lim="800000"/>
              <a:headEnd len="sm" w="sm" type="none"/>
              <a:tailEnd len="sm" w="sm" type="none"/>
            </a:ln>
          </p:spPr>
        </p:cxnSp>
      </p:grpSp>
      <p:sp>
        <p:nvSpPr>
          <p:cNvPr id="257" name="Google Shape;257;p5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58" name="Google Shape;258;p5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59" name="Google Shape;259;p5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4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3">
  <p:cSld name="93">
    <p:spTree>
      <p:nvGrpSpPr>
        <p:cNvPr id="260" name="Shape 260"/>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4">
  <p:cSld name="94">
    <p:spTree>
      <p:nvGrpSpPr>
        <p:cNvPr id="261" name="Shape 261"/>
        <p:cNvGrpSpPr/>
        <p:nvPr/>
      </p:nvGrpSpPr>
      <p:grpSpPr>
        <a:xfrm>
          <a:off x="0" y="0"/>
          <a:ext cx="0" cy="0"/>
          <a:chOff x="0" y="0"/>
          <a:chExt cx="0" cy="0"/>
        </a:xfrm>
      </p:grpSpPr>
      <p:pic>
        <p:nvPicPr>
          <p:cNvPr id="262" name="Google Shape;262;p6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63" name="Google Shape;263;p6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64" name="Google Shape;264;p6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65" name="Google Shape;265;p60"/>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3">
    <p:spTree>
      <p:nvGrpSpPr>
        <p:cNvPr id="27" name="Shape 27"/>
        <p:cNvGrpSpPr/>
        <p:nvPr/>
      </p:nvGrpSpPr>
      <p:grpSpPr>
        <a:xfrm>
          <a:off x="0" y="0"/>
          <a:ext cx="0" cy="0"/>
          <a:chOff x="0" y="0"/>
          <a:chExt cx="0" cy="0"/>
        </a:xfrm>
      </p:grpSpPr>
      <p:sp>
        <p:nvSpPr>
          <p:cNvPr id="28" name="Google Shape;28;p7"/>
          <p:cNvSpPr/>
          <p:nvPr/>
        </p:nvSpPr>
        <p:spPr>
          <a:xfrm>
            <a:off x="4340391" y="0"/>
            <a:ext cx="4803600" cy="5143500"/>
          </a:xfrm>
          <a:prstGeom prst="rect">
            <a:avLst/>
          </a:prstGeom>
          <a:solidFill>
            <a:srgbClr val="E1ECFA">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29" name="Google Shape;29;p7"/>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0" name="Google Shape;30;p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1" name="Google Shape;31;p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2" name="Google Shape;32;p7"/>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5">
  <p:cSld name="95">
    <p:spTree>
      <p:nvGrpSpPr>
        <p:cNvPr id="266" name="Shape 266"/>
        <p:cNvGrpSpPr/>
        <p:nvPr/>
      </p:nvGrpSpPr>
      <p:grpSpPr>
        <a:xfrm>
          <a:off x="0" y="0"/>
          <a:ext cx="0" cy="0"/>
          <a:chOff x="0" y="0"/>
          <a:chExt cx="0" cy="0"/>
        </a:xfrm>
      </p:grpSpPr>
      <p:pic>
        <p:nvPicPr>
          <p:cNvPr id="267" name="Google Shape;267;p6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68" name="Google Shape;268;p6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6">
  <p:cSld name="96">
    <p:spTree>
      <p:nvGrpSpPr>
        <p:cNvPr id="269" name="Shape 269"/>
        <p:cNvGrpSpPr/>
        <p:nvPr/>
      </p:nvGrpSpPr>
      <p:grpSpPr>
        <a:xfrm>
          <a:off x="0" y="0"/>
          <a:ext cx="0" cy="0"/>
          <a:chOff x="0" y="0"/>
          <a:chExt cx="0" cy="0"/>
        </a:xfrm>
      </p:grpSpPr>
      <p:pic>
        <p:nvPicPr>
          <p:cNvPr id="270" name="Google Shape;270;p6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71" name="Google Shape;271;p62"/>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7">
  <p:cSld name="97">
    <p:spTree>
      <p:nvGrpSpPr>
        <p:cNvPr id="272" name="Shape 272"/>
        <p:cNvGrpSpPr/>
        <p:nvPr/>
      </p:nvGrpSpPr>
      <p:grpSpPr>
        <a:xfrm>
          <a:off x="0" y="0"/>
          <a:ext cx="0" cy="0"/>
          <a:chOff x="0" y="0"/>
          <a:chExt cx="0" cy="0"/>
        </a:xfrm>
      </p:grpSpPr>
      <p:sp>
        <p:nvSpPr>
          <p:cNvPr id="273" name="Google Shape;273;p63"/>
          <p:cNvSpPr/>
          <p:nvPr/>
        </p:nvSpPr>
        <p:spPr>
          <a:xfrm>
            <a:off x="0" y="0"/>
            <a:ext cx="3417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274" name="Google Shape;274;p63"/>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275" name="Google Shape;275;p6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76" name="Google Shape;276;p6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77" name="Google Shape;277;p63"/>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8">
  <p:cSld name="98">
    <p:spTree>
      <p:nvGrpSpPr>
        <p:cNvPr id="278" name="Shape 278"/>
        <p:cNvGrpSpPr/>
        <p:nvPr/>
      </p:nvGrpSpPr>
      <p:grpSpPr>
        <a:xfrm>
          <a:off x="0" y="0"/>
          <a:ext cx="0" cy="0"/>
          <a:chOff x="0" y="0"/>
          <a:chExt cx="0" cy="0"/>
        </a:xfrm>
      </p:grpSpPr>
      <p:sp>
        <p:nvSpPr>
          <p:cNvPr id="279" name="Google Shape;279;p64"/>
          <p:cNvSpPr/>
          <p:nvPr/>
        </p:nvSpPr>
        <p:spPr>
          <a:xfrm>
            <a:off x="2779295" y="0"/>
            <a:ext cx="63648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280" name="Google Shape;280;p6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81" name="Google Shape;281;p64"/>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
  <p:cSld name="99">
    <p:spTree>
      <p:nvGrpSpPr>
        <p:cNvPr id="282" name="Shape 282"/>
        <p:cNvGrpSpPr/>
        <p:nvPr/>
      </p:nvGrpSpPr>
      <p:grpSpPr>
        <a:xfrm>
          <a:off x="0" y="0"/>
          <a:ext cx="0" cy="0"/>
          <a:chOff x="0" y="0"/>
          <a:chExt cx="0" cy="0"/>
        </a:xfrm>
      </p:grpSpPr>
      <p:sp>
        <p:nvSpPr>
          <p:cNvPr id="283" name="Google Shape;283;p65"/>
          <p:cNvSpPr/>
          <p:nvPr/>
        </p:nvSpPr>
        <p:spPr>
          <a:xfrm>
            <a:off x="3244755" y="0"/>
            <a:ext cx="40125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284" name="Google Shape;284;p65"/>
          <p:cNvSpPr/>
          <p:nvPr>
            <p:ph idx="2" type="pic"/>
          </p:nvPr>
        </p:nvSpPr>
        <p:spPr>
          <a:xfrm>
            <a:off x="4456039" y="1188188"/>
            <a:ext cx="1611300" cy="2831400"/>
          </a:xfrm>
          <a:prstGeom prst="rect">
            <a:avLst/>
          </a:prstGeom>
          <a:noFill/>
          <a:ln>
            <a:noFill/>
          </a:ln>
        </p:spPr>
      </p:sp>
      <p:pic>
        <p:nvPicPr>
          <p:cNvPr id="285" name="Google Shape;285;p6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86" name="Google Shape;286;p65"/>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p:cSld name="100">
    <p:spTree>
      <p:nvGrpSpPr>
        <p:cNvPr id="287" name="Shape 287"/>
        <p:cNvGrpSpPr/>
        <p:nvPr/>
      </p:nvGrpSpPr>
      <p:grpSpPr>
        <a:xfrm>
          <a:off x="0" y="0"/>
          <a:ext cx="0" cy="0"/>
          <a:chOff x="0" y="0"/>
          <a:chExt cx="0" cy="0"/>
        </a:xfrm>
      </p:grpSpPr>
      <p:pic>
        <p:nvPicPr>
          <p:cNvPr id="288" name="Google Shape;288;p6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89" name="Google Shape;289;p6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1">
  <p:cSld name="101">
    <p:spTree>
      <p:nvGrpSpPr>
        <p:cNvPr id="290" name="Shape 290"/>
        <p:cNvGrpSpPr/>
        <p:nvPr/>
      </p:nvGrpSpPr>
      <p:grpSpPr>
        <a:xfrm>
          <a:off x="0" y="0"/>
          <a:ext cx="0" cy="0"/>
          <a:chOff x="0" y="0"/>
          <a:chExt cx="0" cy="0"/>
        </a:xfrm>
      </p:grpSpPr>
      <p:pic>
        <p:nvPicPr>
          <p:cNvPr id="291" name="Google Shape;291;p6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92" name="Google Shape;292;p67"/>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93" name="Google Shape;293;p6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94" name="Google Shape;294;p6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2">
  <p:cSld name="102">
    <p:spTree>
      <p:nvGrpSpPr>
        <p:cNvPr id="295" name="Shape 295"/>
        <p:cNvGrpSpPr/>
        <p:nvPr/>
      </p:nvGrpSpPr>
      <p:grpSpPr>
        <a:xfrm>
          <a:off x="0" y="0"/>
          <a:ext cx="0" cy="0"/>
          <a:chOff x="0" y="0"/>
          <a:chExt cx="0" cy="0"/>
        </a:xfrm>
      </p:grpSpPr>
      <p:pic>
        <p:nvPicPr>
          <p:cNvPr id="296" name="Google Shape;296;p6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97" name="Google Shape;297;p6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98" name="Google Shape;298;p6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99" name="Google Shape;299;p6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3">
  <p:cSld name="103">
    <p:spTree>
      <p:nvGrpSpPr>
        <p:cNvPr id="300" name="Shape 300"/>
        <p:cNvGrpSpPr/>
        <p:nvPr/>
      </p:nvGrpSpPr>
      <p:grpSpPr>
        <a:xfrm>
          <a:off x="0" y="0"/>
          <a:ext cx="0" cy="0"/>
          <a:chOff x="0" y="0"/>
          <a:chExt cx="0" cy="0"/>
        </a:xfrm>
      </p:grpSpPr>
      <p:pic>
        <p:nvPicPr>
          <p:cNvPr id="301" name="Google Shape;301;p6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02" name="Google Shape;302;p69"/>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4">
  <p:cSld name="104">
    <p:spTree>
      <p:nvGrpSpPr>
        <p:cNvPr id="303" name="Shape 30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
  <p:cSld name="20">
    <p:spTree>
      <p:nvGrpSpPr>
        <p:cNvPr id="33" name="Shape 33"/>
        <p:cNvGrpSpPr/>
        <p:nvPr/>
      </p:nvGrpSpPr>
      <p:grpSpPr>
        <a:xfrm>
          <a:off x="0" y="0"/>
          <a:ext cx="0" cy="0"/>
          <a:chOff x="0" y="0"/>
          <a:chExt cx="0" cy="0"/>
        </a:xfrm>
      </p:grpSpPr>
      <p:sp>
        <p:nvSpPr>
          <p:cNvPr id="34" name="Google Shape;34;p8"/>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5" name="Google Shape;35;p8"/>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6" name="Google Shape;36;p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7" name="Google Shape;37;p8"/>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5">
  <p:cSld name="105">
    <p:spTree>
      <p:nvGrpSpPr>
        <p:cNvPr id="304" name="Shape 304"/>
        <p:cNvGrpSpPr/>
        <p:nvPr/>
      </p:nvGrpSpPr>
      <p:grpSpPr>
        <a:xfrm>
          <a:off x="0" y="0"/>
          <a:ext cx="0" cy="0"/>
          <a:chOff x="0" y="0"/>
          <a:chExt cx="0" cy="0"/>
        </a:xfrm>
      </p:grpSpPr>
      <p:pic>
        <p:nvPicPr>
          <p:cNvPr id="305" name="Google Shape;305;p7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06" name="Google Shape;306;p7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6">
  <p:cSld name="106">
    <p:spTree>
      <p:nvGrpSpPr>
        <p:cNvPr id="307" name="Shape 307"/>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7">
  <p:cSld name="107">
    <p:spTree>
      <p:nvGrpSpPr>
        <p:cNvPr id="308" name="Shape 308"/>
        <p:cNvGrpSpPr/>
        <p:nvPr/>
      </p:nvGrpSpPr>
      <p:grpSpPr>
        <a:xfrm>
          <a:off x="0" y="0"/>
          <a:ext cx="0" cy="0"/>
          <a:chOff x="0" y="0"/>
          <a:chExt cx="0" cy="0"/>
        </a:xfrm>
      </p:grpSpPr>
      <p:sp>
        <p:nvSpPr>
          <p:cNvPr id="309" name="Google Shape;309;p73"/>
          <p:cNvSpPr/>
          <p:nvPr/>
        </p:nvSpPr>
        <p:spPr>
          <a:xfrm>
            <a:off x="4340391" y="0"/>
            <a:ext cx="4803600" cy="5143500"/>
          </a:xfrm>
          <a:prstGeom prst="rect">
            <a:avLst/>
          </a:prstGeom>
          <a:solidFill>
            <a:srgbClr val="E1ECFA">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310" name="Google Shape;310;p73"/>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11" name="Google Shape;311;p7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12" name="Google Shape;312;p7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13" name="Google Shape;313;p7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8">
  <p:cSld name="108">
    <p:spTree>
      <p:nvGrpSpPr>
        <p:cNvPr id="314" name="Shape 314"/>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9">
  <p:cSld name="109">
    <p:spTree>
      <p:nvGrpSpPr>
        <p:cNvPr id="315" name="Shape 315"/>
        <p:cNvGrpSpPr/>
        <p:nvPr/>
      </p:nvGrpSpPr>
      <p:grpSpPr>
        <a:xfrm>
          <a:off x="0" y="0"/>
          <a:ext cx="0" cy="0"/>
          <a:chOff x="0" y="0"/>
          <a:chExt cx="0" cy="0"/>
        </a:xfrm>
      </p:grpSpPr>
      <p:pic>
        <p:nvPicPr>
          <p:cNvPr id="316" name="Google Shape;316;p7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17" name="Google Shape;317;p75"/>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18" name="Google Shape;318;p7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19" name="Google Shape;319;p7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0">
  <p:cSld name="110">
    <p:spTree>
      <p:nvGrpSpPr>
        <p:cNvPr id="320" name="Shape 320"/>
        <p:cNvGrpSpPr/>
        <p:nvPr/>
      </p:nvGrpSpPr>
      <p:grpSpPr>
        <a:xfrm>
          <a:off x="0" y="0"/>
          <a:ext cx="0" cy="0"/>
          <a:chOff x="0" y="0"/>
          <a:chExt cx="0" cy="0"/>
        </a:xfrm>
      </p:grpSpPr>
      <p:pic>
        <p:nvPicPr>
          <p:cNvPr id="321" name="Google Shape;321;p7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22" name="Google Shape;322;p7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7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1">
  <p:cSld name="111">
    <p:spTree>
      <p:nvGrpSpPr>
        <p:cNvPr id="323" name="Shape 323"/>
        <p:cNvGrpSpPr/>
        <p:nvPr/>
      </p:nvGrpSpPr>
      <p:grpSpPr>
        <a:xfrm>
          <a:off x="0" y="0"/>
          <a:ext cx="0" cy="0"/>
          <a:chOff x="0" y="0"/>
          <a:chExt cx="0" cy="0"/>
        </a:xfrm>
      </p:grpSpPr>
      <p:sp>
        <p:nvSpPr>
          <p:cNvPr id="324" name="Google Shape;324;p77"/>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25" name="Google Shape;325;p77"/>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26" name="Google Shape;326;p7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27" name="Google Shape;327;p7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2">
  <p:cSld name="112">
    <p:spTree>
      <p:nvGrpSpPr>
        <p:cNvPr id="328" name="Shape 328"/>
        <p:cNvGrpSpPr/>
        <p:nvPr/>
      </p:nvGrpSpPr>
      <p:grpSpPr>
        <a:xfrm>
          <a:off x="0" y="0"/>
          <a:ext cx="0" cy="0"/>
          <a:chOff x="0" y="0"/>
          <a:chExt cx="0" cy="0"/>
        </a:xfrm>
      </p:grpSpPr>
      <p:pic>
        <p:nvPicPr>
          <p:cNvPr id="329" name="Google Shape;329;p7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30" name="Google Shape;330;p78"/>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
  <p:cSld name="113">
    <p:spTree>
      <p:nvGrpSpPr>
        <p:cNvPr id="331" name="Shape 331"/>
        <p:cNvGrpSpPr/>
        <p:nvPr/>
      </p:nvGrpSpPr>
      <p:grpSpPr>
        <a:xfrm>
          <a:off x="0" y="0"/>
          <a:ext cx="0" cy="0"/>
          <a:chOff x="0" y="0"/>
          <a:chExt cx="0" cy="0"/>
        </a:xfrm>
      </p:grpSpPr>
      <p:sp>
        <p:nvSpPr>
          <p:cNvPr id="332" name="Google Shape;332;p79"/>
          <p:cNvSpPr/>
          <p:nvPr/>
        </p:nvSpPr>
        <p:spPr>
          <a:xfrm>
            <a:off x="0" y="0"/>
            <a:ext cx="9144000" cy="12873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333" name="Google Shape;333;p79"/>
          <p:cNvSpPr txBox="1"/>
          <p:nvPr/>
        </p:nvSpPr>
        <p:spPr>
          <a:xfrm>
            <a:off x="439594" y="4854781"/>
            <a:ext cx="10209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Proxima Nova"/>
                <a:ea typeface="Proxima Nova"/>
                <a:cs typeface="Proxima Nova"/>
                <a:sym typeface="Proxima Nova"/>
              </a:rPr>
              <a:t>www.floraladdress.com</a:t>
            </a:r>
            <a:endParaRPr b="0" i="0" sz="800" u="none" cap="none" strike="noStrike">
              <a:solidFill>
                <a:schemeClr val="lt1"/>
              </a:solidFill>
              <a:latin typeface="Proxima Nova"/>
              <a:ea typeface="Proxima Nova"/>
              <a:cs typeface="Proxima Nova"/>
              <a:sym typeface="Proxima Nova"/>
            </a:endParaRPr>
          </a:p>
        </p:txBody>
      </p:sp>
      <p:pic>
        <p:nvPicPr>
          <p:cNvPr id="334" name="Google Shape;334;p79"/>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
  <p:cSld name="114">
    <p:spTree>
      <p:nvGrpSpPr>
        <p:cNvPr id="335" name="Shape 335"/>
        <p:cNvGrpSpPr/>
        <p:nvPr/>
      </p:nvGrpSpPr>
      <p:grpSpPr>
        <a:xfrm>
          <a:off x="0" y="0"/>
          <a:ext cx="0" cy="0"/>
          <a:chOff x="0" y="0"/>
          <a:chExt cx="0" cy="0"/>
        </a:xfrm>
      </p:grpSpPr>
      <p:cxnSp>
        <p:nvCxnSpPr>
          <p:cNvPr id="336" name="Google Shape;336;p80"/>
          <p:cNvCxnSpPr/>
          <p:nvPr/>
        </p:nvCxnSpPr>
        <p:spPr>
          <a:xfrm flipH="1">
            <a:off x="363926"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37" name="Google Shape;337;p8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38" name="Google Shape;338;p80"/>
          <p:cNvSpPr/>
          <p:nvPr/>
        </p:nvSpPr>
        <p:spPr>
          <a:xfrm>
            <a:off x="133666"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0" i="0" sz="800" u="none" cap="none" strike="noStrike">
              <a:solidFill>
                <a:srgbClr val="00B2B2"/>
              </a:solidFill>
              <a:latin typeface="Proxima Nova"/>
              <a:ea typeface="Proxima Nova"/>
              <a:cs typeface="Proxima Nova"/>
              <a:sym typeface="Proxima Nova"/>
            </a:endParaRPr>
          </a:p>
        </p:txBody>
      </p:sp>
      <p:sp>
        <p:nvSpPr>
          <p:cNvPr id="339" name="Google Shape;339;p80"/>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
  <p:cSld name="49">
    <p:spTree>
      <p:nvGrpSpPr>
        <p:cNvPr id="38" name="Shape 38"/>
        <p:cNvGrpSpPr/>
        <p:nvPr/>
      </p:nvGrpSpPr>
      <p:grpSpPr>
        <a:xfrm>
          <a:off x="0" y="0"/>
          <a:ext cx="0" cy="0"/>
          <a:chOff x="0" y="0"/>
          <a:chExt cx="0" cy="0"/>
        </a:xfrm>
      </p:grpSpPr>
      <p:pic>
        <p:nvPicPr>
          <p:cNvPr id="39" name="Google Shape;39;p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0" name="Google Shape;40;p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926">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5">
  <p:cSld name="115">
    <p:spTree>
      <p:nvGrpSpPr>
        <p:cNvPr id="340" name="Shape 340"/>
        <p:cNvGrpSpPr/>
        <p:nvPr/>
      </p:nvGrpSpPr>
      <p:grpSpPr>
        <a:xfrm>
          <a:off x="0" y="0"/>
          <a:ext cx="0" cy="0"/>
          <a:chOff x="0" y="0"/>
          <a:chExt cx="0" cy="0"/>
        </a:xfrm>
      </p:grpSpPr>
      <p:sp>
        <p:nvSpPr>
          <p:cNvPr id="341" name="Google Shape;341;p81"/>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42" name="Google Shape;342;p81"/>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43" name="Google Shape;343;p81"/>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6">
  <p:cSld name="116">
    <p:spTree>
      <p:nvGrpSpPr>
        <p:cNvPr id="344" name="Shape 344"/>
        <p:cNvGrpSpPr/>
        <p:nvPr/>
      </p:nvGrpSpPr>
      <p:grpSpPr>
        <a:xfrm>
          <a:off x="0" y="0"/>
          <a:ext cx="0" cy="0"/>
          <a:chOff x="0" y="0"/>
          <a:chExt cx="0" cy="0"/>
        </a:xfrm>
      </p:grpSpPr>
      <p:sp>
        <p:nvSpPr>
          <p:cNvPr id="345" name="Google Shape;345;p82"/>
          <p:cNvSpPr/>
          <p:nvPr/>
        </p:nvSpPr>
        <p:spPr>
          <a:xfrm>
            <a:off x="0" y="0"/>
            <a:ext cx="37449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346" name="Google Shape;346;p82"/>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347" name="Google Shape;347;p8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48" name="Google Shape;348;p8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49" name="Google Shape;349;p82"/>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7">
  <p:cSld name="117">
    <p:spTree>
      <p:nvGrpSpPr>
        <p:cNvPr id="350" name="Shape 350"/>
        <p:cNvGrpSpPr/>
        <p:nvPr/>
      </p:nvGrpSpPr>
      <p:grpSpPr>
        <a:xfrm>
          <a:off x="0" y="0"/>
          <a:ext cx="0" cy="0"/>
          <a:chOff x="0" y="0"/>
          <a:chExt cx="0" cy="0"/>
        </a:xfrm>
      </p:grpSpPr>
      <p:sp>
        <p:nvSpPr>
          <p:cNvPr id="351" name="Google Shape;351;p8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52" name="Google Shape;352;p8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53" name="Google Shape;353;p8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8">
  <p:cSld name="118">
    <p:spTree>
      <p:nvGrpSpPr>
        <p:cNvPr id="354" name="Shape 354"/>
        <p:cNvGrpSpPr/>
        <p:nvPr/>
      </p:nvGrpSpPr>
      <p:grpSpPr>
        <a:xfrm>
          <a:off x="0" y="0"/>
          <a:ext cx="0" cy="0"/>
          <a:chOff x="0" y="0"/>
          <a:chExt cx="0" cy="0"/>
        </a:xfrm>
      </p:grpSpPr>
      <p:sp>
        <p:nvSpPr>
          <p:cNvPr id="355" name="Google Shape;355;p8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9">
  <p:cSld name="119">
    <p:spTree>
      <p:nvGrpSpPr>
        <p:cNvPr id="356" name="Shape 356"/>
        <p:cNvGrpSpPr/>
        <p:nvPr/>
      </p:nvGrpSpPr>
      <p:grpSpPr>
        <a:xfrm>
          <a:off x="0" y="0"/>
          <a:ext cx="0" cy="0"/>
          <a:chOff x="0" y="0"/>
          <a:chExt cx="0" cy="0"/>
        </a:xfrm>
      </p:grpSpPr>
      <p:pic>
        <p:nvPicPr>
          <p:cNvPr id="357" name="Google Shape;357;p8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58" name="Google Shape;358;p8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0">
  <p:cSld name="120">
    <p:spTree>
      <p:nvGrpSpPr>
        <p:cNvPr id="359" name="Shape 359"/>
        <p:cNvGrpSpPr/>
        <p:nvPr/>
      </p:nvGrpSpPr>
      <p:grpSpPr>
        <a:xfrm>
          <a:off x="0" y="0"/>
          <a:ext cx="0" cy="0"/>
          <a:chOff x="0" y="0"/>
          <a:chExt cx="0" cy="0"/>
        </a:xfrm>
      </p:grpSpPr>
      <p:pic>
        <p:nvPicPr>
          <p:cNvPr id="360" name="Google Shape;360;p8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61" name="Google Shape;361;p86"/>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62" name="Google Shape;362;p8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63" name="Google Shape;363;p8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1">
  <p:cSld name="121">
    <p:spTree>
      <p:nvGrpSpPr>
        <p:cNvPr id="364" name="Shape 364"/>
        <p:cNvGrpSpPr/>
        <p:nvPr/>
      </p:nvGrpSpPr>
      <p:grpSpPr>
        <a:xfrm>
          <a:off x="0" y="0"/>
          <a:ext cx="0" cy="0"/>
          <a:chOff x="0" y="0"/>
          <a:chExt cx="0" cy="0"/>
        </a:xfrm>
      </p:grpSpPr>
      <p:sp>
        <p:nvSpPr>
          <p:cNvPr id="365" name="Google Shape;365;p8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2">
  <p:cSld name="122">
    <p:spTree>
      <p:nvGrpSpPr>
        <p:cNvPr id="366" name="Shape 366"/>
        <p:cNvGrpSpPr/>
        <p:nvPr/>
      </p:nvGrpSpPr>
      <p:grpSpPr>
        <a:xfrm>
          <a:off x="0" y="0"/>
          <a:ext cx="0" cy="0"/>
          <a:chOff x="0" y="0"/>
          <a:chExt cx="0" cy="0"/>
        </a:xfrm>
      </p:grpSpPr>
      <p:sp>
        <p:nvSpPr>
          <p:cNvPr id="367" name="Google Shape;367;p88"/>
          <p:cNvSpPr/>
          <p:nvPr/>
        </p:nvSpPr>
        <p:spPr>
          <a:xfrm>
            <a:off x="8430238"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68" name="Google Shape;368;p88"/>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69" name="Google Shape;369;p88"/>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370" name="Google Shape;370;p8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3">
  <p:cSld name="123">
    <p:spTree>
      <p:nvGrpSpPr>
        <p:cNvPr id="371" name="Shape 371"/>
        <p:cNvGrpSpPr/>
        <p:nvPr/>
      </p:nvGrpSpPr>
      <p:grpSpPr>
        <a:xfrm>
          <a:off x="0" y="0"/>
          <a:ext cx="0" cy="0"/>
          <a:chOff x="0" y="0"/>
          <a:chExt cx="0" cy="0"/>
        </a:xfrm>
      </p:grpSpPr>
      <p:pic>
        <p:nvPicPr>
          <p:cNvPr id="372" name="Google Shape;372;p8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73" name="Google Shape;373;p8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74" name="Google Shape;374;p8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75" name="Google Shape;375;p8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4">
  <p:cSld name="124">
    <p:spTree>
      <p:nvGrpSpPr>
        <p:cNvPr id="376" name="Shape 376"/>
        <p:cNvGrpSpPr/>
        <p:nvPr/>
      </p:nvGrpSpPr>
      <p:grpSpPr>
        <a:xfrm>
          <a:off x="0" y="0"/>
          <a:ext cx="0" cy="0"/>
          <a:chOff x="0" y="0"/>
          <a:chExt cx="0" cy="0"/>
        </a:xfrm>
      </p:grpSpPr>
      <p:pic>
        <p:nvPicPr>
          <p:cNvPr id="377" name="Google Shape;377;p9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78" name="Google Shape;378;p90"/>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cSld name="2">
    <p:spTree>
      <p:nvGrpSpPr>
        <p:cNvPr id="41" name="Shape 41"/>
        <p:cNvGrpSpPr/>
        <p:nvPr/>
      </p:nvGrpSpPr>
      <p:grpSpPr>
        <a:xfrm>
          <a:off x="0" y="0"/>
          <a:ext cx="0" cy="0"/>
          <a:chOff x="0" y="0"/>
          <a:chExt cx="0" cy="0"/>
        </a:xfrm>
      </p:grpSpPr>
      <p:pic>
        <p:nvPicPr>
          <p:cNvPr id="42" name="Google Shape;42;p10"/>
          <p:cNvPicPr preferRelativeResize="0"/>
          <p:nvPr/>
        </p:nvPicPr>
        <p:blipFill rotWithShape="1">
          <a:blip r:embed="rId2">
            <a:alphaModFix/>
          </a:blip>
          <a:srcRect b="0" l="0" r="0" t="0"/>
          <a:stretch/>
        </p:blipFill>
        <p:spPr>
          <a:xfrm>
            <a:off x="283474" y="4699497"/>
            <a:ext cx="831288" cy="161583"/>
          </a:xfrm>
          <a:prstGeom prst="rect">
            <a:avLst/>
          </a:prstGeom>
          <a:noFill/>
          <a:ln>
            <a:noFill/>
          </a:ln>
        </p:spPr>
      </p:pic>
      <p:sp>
        <p:nvSpPr>
          <p:cNvPr id="43" name="Google Shape;43;p1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5">
  <p:cSld name="125">
    <p:spTree>
      <p:nvGrpSpPr>
        <p:cNvPr id="379" name="Shape 379"/>
        <p:cNvGrpSpPr/>
        <p:nvPr/>
      </p:nvGrpSpPr>
      <p:grpSpPr>
        <a:xfrm>
          <a:off x="0" y="0"/>
          <a:ext cx="0" cy="0"/>
          <a:chOff x="0" y="0"/>
          <a:chExt cx="0" cy="0"/>
        </a:xfrm>
      </p:grpSpPr>
      <p:sp>
        <p:nvSpPr>
          <p:cNvPr id="380" name="Google Shape;380;p91"/>
          <p:cNvSpPr/>
          <p:nvPr/>
        </p:nvSpPr>
        <p:spPr>
          <a:xfrm>
            <a:off x="134947"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81" name="Google Shape;381;p91"/>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82" name="Google Shape;382;p9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83" name="Google Shape;383;p9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6">
  <p:cSld name="126">
    <p:spTree>
      <p:nvGrpSpPr>
        <p:cNvPr id="384" name="Shape 384"/>
        <p:cNvGrpSpPr/>
        <p:nvPr/>
      </p:nvGrpSpPr>
      <p:grpSpPr>
        <a:xfrm>
          <a:off x="0" y="0"/>
          <a:ext cx="0" cy="0"/>
          <a:chOff x="0" y="0"/>
          <a:chExt cx="0" cy="0"/>
        </a:xfrm>
      </p:grpSpPr>
      <p:pic>
        <p:nvPicPr>
          <p:cNvPr id="385" name="Google Shape;385;p9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7">
  <p:cSld name="127">
    <p:spTree>
      <p:nvGrpSpPr>
        <p:cNvPr id="386" name="Shape 386"/>
        <p:cNvGrpSpPr/>
        <p:nvPr/>
      </p:nvGrpSpPr>
      <p:grpSpPr>
        <a:xfrm>
          <a:off x="0" y="0"/>
          <a:ext cx="0" cy="0"/>
          <a:chOff x="0" y="0"/>
          <a:chExt cx="0" cy="0"/>
        </a:xfrm>
      </p:grpSpPr>
      <p:pic>
        <p:nvPicPr>
          <p:cNvPr id="387" name="Google Shape;387;p9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88" name="Google Shape;388;p9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89" name="Google Shape;389;p9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90" name="Google Shape;390;p9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53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8">
  <p:cSld name="128">
    <p:spTree>
      <p:nvGrpSpPr>
        <p:cNvPr id="391" name="Shape 391"/>
        <p:cNvGrpSpPr/>
        <p:nvPr/>
      </p:nvGrpSpPr>
      <p:grpSpPr>
        <a:xfrm>
          <a:off x="0" y="0"/>
          <a:ext cx="0" cy="0"/>
          <a:chOff x="0" y="0"/>
          <a:chExt cx="0" cy="0"/>
        </a:xfrm>
      </p:grpSpPr>
      <p:pic>
        <p:nvPicPr>
          <p:cNvPr id="392" name="Google Shape;392;p9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93" name="Google Shape;393;p94"/>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94" name="Google Shape;394;p9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95" name="Google Shape;395;p9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9">
  <p:cSld name="129">
    <p:spTree>
      <p:nvGrpSpPr>
        <p:cNvPr id="396" name="Shape 396"/>
        <p:cNvGrpSpPr/>
        <p:nvPr/>
      </p:nvGrpSpPr>
      <p:grpSpPr>
        <a:xfrm>
          <a:off x="0" y="0"/>
          <a:ext cx="0" cy="0"/>
          <a:chOff x="0" y="0"/>
          <a:chExt cx="0" cy="0"/>
        </a:xfrm>
      </p:grpSpPr>
      <p:pic>
        <p:nvPicPr>
          <p:cNvPr id="397" name="Google Shape;397;p9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98" name="Google Shape;398;p9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0">
  <p:cSld name="130">
    <p:spTree>
      <p:nvGrpSpPr>
        <p:cNvPr id="399" name="Shape 399"/>
        <p:cNvGrpSpPr/>
        <p:nvPr/>
      </p:nvGrpSpPr>
      <p:grpSpPr>
        <a:xfrm>
          <a:off x="0" y="0"/>
          <a:ext cx="0" cy="0"/>
          <a:chOff x="0" y="0"/>
          <a:chExt cx="0" cy="0"/>
        </a:xfrm>
      </p:grpSpPr>
      <p:pic>
        <p:nvPicPr>
          <p:cNvPr id="400" name="Google Shape;400;p9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01" name="Google Shape;401;p96"/>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02" name="Google Shape;402;p9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03" name="Google Shape;403;p9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1">
  <p:cSld name="131">
    <p:spTree>
      <p:nvGrpSpPr>
        <p:cNvPr id="404" name="Shape 404"/>
        <p:cNvGrpSpPr/>
        <p:nvPr/>
      </p:nvGrpSpPr>
      <p:grpSpPr>
        <a:xfrm>
          <a:off x="0" y="0"/>
          <a:ext cx="0" cy="0"/>
          <a:chOff x="0" y="0"/>
          <a:chExt cx="0" cy="0"/>
        </a:xfrm>
      </p:grpSpPr>
      <p:pic>
        <p:nvPicPr>
          <p:cNvPr id="405" name="Google Shape;405;p9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06" name="Google Shape;406;p9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926">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2">
  <p:cSld name="132">
    <p:spTree>
      <p:nvGrpSpPr>
        <p:cNvPr id="407" name="Shape 407"/>
        <p:cNvGrpSpPr/>
        <p:nvPr/>
      </p:nvGrpSpPr>
      <p:grpSpPr>
        <a:xfrm>
          <a:off x="0" y="0"/>
          <a:ext cx="0" cy="0"/>
          <a:chOff x="0" y="0"/>
          <a:chExt cx="0" cy="0"/>
        </a:xfrm>
      </p:grpSpPr>
      <p:pic>
        <p:nvPicPr>
          <p:cNvPr id="408" name="Google Shape;408;p9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409" name="Google Shape;409;p98"/>
          <p:cNvGrpSpPr/>
          <p:nvPr/>
        </p:nvGrpSpPr>
        <p:grpSpPr>
          <a:xfrm>
            <a:off x="1127960" y="2138607"/>
            <a:ext cx="6822000" cy="1949175"/>
            <a:chOff x="1503947" y="2851476"/>
            <a:chExt cx="9096000" cy="2598900"/>
          </a:xfrm>
        </p:grpSpPr>
        <p:cxnSp>
          <p:nvCxnSpPr>
            <p:cNvPr id="410" name="Google Shape;410;p98"/>
            <p:cNvCxnSpPr/>
            <p:nvPr/>
          </p:nvCxnSpPr>
          <p:spPr>
            <a:xfrm>
              <a:off x="6051884" y="2851476"/>
              <a:ext cx="0" cy="2598900"/>
            </a:xfrm>
            <a:prstGeom prst="straightConnector1">
              <a:avLst/>
            </a:prstGeom>
            <a:noFill/>
            <a:ln cap="flat" cmpd="sng" w="28575">
              <a:solidFill>
                <a:srgbClr val="F2F2F2"/>
              </a:solidFill>
              <a:prstDash val="solid"/>
              <a:miter lim="800000"/>
              <a:headEnd len="sm" w="sm" type="none"/>
              <a:tailEnd len="sm" w="sm" type="none"/>
            </a:ln>
          </p:spPr>
        </p:cxnSp>
        <p:grpSp>
          <p:nvGrpSpPr>
            <p:cNvPr id="411" name="Google Shape;411;p98"/>
            <p:cNvGrpSpPr/>
            <p:nvPr/>
          </p:nvGrpSpPr>
          <p:grpSpPr>
            <a:xfrm>
              <a:off x="1503947" y="2851476"/>
              <a:ext cx="9096000" cy="2598900"/>
              <a:chOff x="1503947" y="2851476"/>
              <a:chExt cx="9096000" cy="2598900"/>
            </a:xfrm>
          </p:grpSpPr>
          <p:cxnSp>
            <p:nvCxnSpPr>
              <p:cNvPr id="412" name="Google Shape;412;p98"/>
              <p:cNvCxnSpPr/>
              <p:nvPr/>
            </p:nvCxnSpPr>
            <p:spPr>
              <a:xfrm>
                <a:off x="1503947" y="4150886"/>
                <a:ext cx="9096000" cy="0"/>
              </a:xfrm>
              <a:prstGeom prst="straightConnector1">
                <a:avLst/>
              </a:prstGeom>
              <a:noFill/>
              <a:ln cap="flat" cmpd="sng" w="28575">
                <a:solidFill>
                  <a:srgbClr val="F2F2F2"/>
                </a:solidFill>
                <a:prstDash val="solid"/>
                <a:miter lim="800000"/>
                <a:headEnd len="sm" w="sm" type="none"/>
                <a:tailEnd len="sm" w="sm" type="none"/>
              </a:ln>
            </p:spPr>
          </p:cxnSp>
          <p:grpSp>
            <p:nvGrpSpPr>
              <p:cNvPr id="413" name="Google Shape;413;p98"/>
              <p:cNvGrpSpPr/>
              <p:nvPr/>
            </p:nvGrpSpPr>
            <p:grpSpPr>
              <a:xfrm>
                <a:off x="3757863" y="2851476"/>
                <a:ext cx="4588042" cy="2598900"/>
                <a:chOff x="3757863" y="2418346"/>
                <a:chExt cx="4588042" cy="2598900"/>
              </a:xfrm>
            </p:grpSpPr>
            <p:cxnSp>
              <p:nvCxnSpPr>
                <p:cNvPr id="414" name="Google Shape;414;p98"/>
                <p:cNvCxnSpPr/>
                <p:nvPr/>
              </p:nvCxnSpPr>
              <p:spPr>
                <a:xfrm>
                  <a:off x="3757863" y="2418346"/>
                  <a:ext cx="0" cy="2598900"/>
                </a:xfrm>
                <a:prstGeom prst="straightConnector1">
                  <a:avLst/>
                </a:prstGeom>
                <a:noFill/>
                <a:ln cap="flat" cmpd="sng" w="28575">
                  <a:solidFill>
                    <a:srgbClr val="F2F2F2"/>
                  </a:solidFill>
                  <a:prstDash val="solid"/>
                  <a:miter lim="800000"/>
                  <a:headEnd len="sm" w="sm" type="none"/>
                  <a:tailEnd len="sm" w="sm" type="none"/>
                </a:ln>
              </p:spPr>
            </p:cxnSp>
            <p:cxnSp>
              <p:nvCxnSpPr>
                <p:cNvPr id="415" name="Google Shape;415;p98"/>
                <p:cNvCxnSpPr/>
                <p:nvPr/>
              </p:nvCxnSpPr>
              <p:spPr>
                <a:xfrm>
                  <a:off x="8345905" y="2418346"/>
                  <a:ext cx="0" cy="2598900"/>
                </a:xfrm>
                <a:prstGeom prst="straightConnector1">
                  <a:avLst/>
                </a:prstGeom>
                <a:noFill/>
                <a:ln cap="flat" cmpd="sng" w="28575">
                  <a:solidFill>
                    <a:srgbClr val="F2F2F2"/>
                  </a:solidFill>
                  <a:prstDash val="solid"/>
                  <a:miter lim="800000"/>
                  <a:headEnd len="sm" w="sm" type="none"/>
                  <a:tailEnd len="sm" w="sm" type="none"/>
                </a:ln>
              </p:spPr>
            </p:cxnSp>
          </p:grpSp>
        </p:grpSp>
      </p:grpSp>
      <p:sp>
        <p:nvSpPr>
          <p:cNvPr id="416" name="Google Shape;416;p9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17" name="Google Shape;417;p9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18" name="Google Shape;418;p9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3">
  <p:cSld name="133">
    <p:spTree>
      <p:nvGrpSpPr>
        <p:cNvPr id="419" name="Shape 419"/>
        <p:cNvGrpSpPr/>
        <p:nvPr/>
      </p:nvGrpSpPr>
      <p:grpSpPr>
        <a:xfrm>
          <a:off x="0" y="0"/>
          <a:ext cx="0" cy="0"/>
          <a:chOff x="0" y="0"/>
          <a:chExt cx="0" cy="0"/>
        </a:xfrm>
      </p:grpSpPr>
      <p:pic>
        <p:nvPicPr>
          <p:cNvPr id="420" name="Google Shape;420;p9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421" name="Google Shape;421;p99"/>
          <p:cNvGrpSpPr/>
          <p:nvPr/>
        </p:nvGrpSpPr>
        <p:grpSpPr>
          <a:xfrm>
            <a:off x="6244579" y="591535"/>
            <a:ext cx="14850" cy="4146734"/>
            <a:chOff x="8326105" y="788713"/>
            <a:chExt cx="19800" cy="5528978"/>
          </a:xfrm>
        </p:grpSpPr>
        <p:cxnSp>
          <p:nvCxnSpPr>
            <p:cNvPr id="422" name="Google Shape;422;p99"/>
            <p:cNvCxnSpPr/>
            <p:nvPr/>
          </p:nvCxnSpPr>
          <p:spPr>
            <a:xfrm>
              <a:off x="8326105" y="876303"/>
              <a:ext cx="19800" cy="5365800"/>
            </a:xfrm>
            <a:prstGeom prst="straightConnector1">
              <a:avLst/>
            </a:prstGeom>
            <a:noFill/>
            <a:ln cap="flat" cmpd="sng" w="28575">
              <a:solidFill>
                <a:srgbClr val="D8D8D8"/>
              </a:solidFill>
              <a:prstDash val="solid"/>
              <a:miter lim="800000"/>
              <a:headEnd len="sm" w="sm" type="none"/>
              <a:tailEnd len="sm" w="sm" type="none"/>
            </a:ln>
          </p:spPr>
        </p:cxnSp>
        <p:cxnSp>
          <p:nvCxnSpPr>
            <p:cNvPr id="423" name="Google Shape;423;p99"/>
            <p:cNvCxnSpPr/>
            <p:nvPr/>
          </p:nvCxnSpPr>
          <p:spPr>
            <a:xfrm>
              <a:off x="8345855" y="788713"/>
              <a:ext cx="0" cy="3803400"/>
            </a:xfrm>
            <a:prstGeom prst="straightConnector1">
              <a:avLst/>
            </a:prstGeom>
            <a:noFill/>
            <a:ln cap="flat" cmpd="sng" w="28575">
              <a:solidFill>
                <a:srgbClr val="D8D8D8"/>
              </a:solidFill>
              <a:prstDash val="solid"/>
              <a:miter lim="800000"/>
              <a:headEnd len="sm" w="sm" type="none"/>
              <a:tailEnd len="sm" w="sm" type="none"/>
            </a:ln>
          </p:spPr>
        </p:cxnSp>
        <p:cxnSp>
          <p:nvCxnSpPr>
            <p:cNvPr id="424" name="Google Shape;424;p99"/>
            <p:cNvCxnSpPr/>
            <p:nvPr/>
          </p:nvCxnSpPr>
          <p:spPr>
            <a:xfrm>
              <a:off x="8345855" y="2514291"/>
              <a:ext cx="0" cy="3803400"/>
            </a:xfrm>
            <a:prstGeom prst="straightConnector1">
              <a:avLst/>
            </a:prstGeom>
            <a:noFill/>
            <a:ln cap="flat" cmpd="sng" w="28575">
              <a:solidFill>
                <a:srgbClr val="D8D8D8"/>
              </a:solidFill>
              <a:prstDash val="solid"/>
              <a:miter lim="800000"/>
              <a:headEnd len="sm" w="sm" type="none"/>
              <a:tailEnd len="sm" w="sm" type="none"/>
            </a:ln>
          </p:spPr>
        </p:cxnSp>
      </p:grpSp>
      <p:sp>
        <p:nvSpPr>
          <p:cNvPr id="425" name="Google Shape;425;p9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26" name="Google Shape;426;p9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27" name="Google Shape;427;p9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4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4">
  <p:cSld name="134">
    <p:spTree>
      <p:nvGrpSpPr>
        <p:cNvPr id="428" name="Shape 4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154" Type="http://schemas.openxmlformats.org/officeDocument/2006/relationships/slideLayout" Target="../slideLayouts/slideLayout154.xml"/><Relationship Id="rId58" Type="http://schemas.openxmlformats.org/officeDocument/2006/relationships/slideLayout" Target="../slideLayouts/slideLayout58.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 Id="rId156" Type="http://schemas.openxmlformats.org/officeDocument/2006/relationships/theme" Target="../theme/theme2.xml"/><Relationship Id="rId155"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2A3B4D"/>
              </a:buClr>
              <a:buSzPts val="3300"/>
              <a:buFont typeface="Proxima Nova"/>
              <a:buNone/>
              <a:defRPr b="0" i="0" sz="3300" u="none" cap="none" strike="noStrike">
                <a:solidFill>
                  <a:srgbClr val="2A3B4D"/>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2A3B4D"/>
              </a:buClr>
              <a:buSzPts val="2100"/>
              <a:buFont typeface="Arial"/>
              <a:buChar char="•"/>
              <a:defRPr b="0" i="0" sz="2100" u="none" cap="none" strike="noStrike">
                <a:solidFill>
                  <a:srgbClr val="2A3B4D"/>
                </a:solidFill>
                <a:latin typeface="Proxima Nova"/>
                <a:ea typeface="Proxima Nova"/>
                <a:cs typeface="Proxima Nova"/>
                <a:sym typeface="Proxima Nova"/>
              </a:defRPr>
            </a:lvl1pPr>
            <a:lvl2pPr indent="-342900" lvl="1" marL="914400" marR="0" rtl="0" algn="l">
              <a:lnSpc>
                <a:spcPct val="90000"/>
              </a:lnSpc>
              <a:spcBef>
                <a:spcPts val="400"/>
              </a:spcBef>
              <a:spcAft>
                <a:spcPts val="0"/>
              </a:spcAft>
              <a:buClr>
                <a:srgbClr val="2A3B4D"/>
              </a:buClr>
              <a:buSzPts val="1800"/>
              <a:buFont typeface="Arial"/>
              <a:buChar char="•"/>
              <a:defRPr b="0" i="0" sz="1800" u="none" cap="none" strike="noStrike">
                <a:solidFill>
                  <a:srgbClr val="2A3B4D"/>
                </a:solidFill>
                <a:latin typeface="Proxima Nova"/>
                <a:ea typeface="Proxima Nova"/>
                <a:cs typeface="Proxima Nova"/>
                <a:sym typeface="Proxima Nova"/>
              </a:defRPr>
            </a:lvl2pPr>
            <a:lvl3pPr indent="-323850" lvl="2" marL="1371600" marR="0" rtl="0" algn="l">
              <a:lnSpc>
                <a:spcPct val="90000"/>
              </a:lnSpc>
              <a:spcBef>
                <a:spcPts val="400"/>
              </a:spcBef>
              <a:spcAft>
                <a:spcPts val="0"/>
              </a:spcAft>
              <a:buClr>
                <a:srgbClr val="2A3B4D"/>
              </a:buClr>
              <a:buSzPts val="1500"/>
              <a:buFont typeface="Arial"/>
              <a:buChar char="•"/>
              <a:defRPr b="0" i="0" sz="1500" u="none" cap="none" strike="noStrike">
                <a:solidFill>
                  <a:srgbClr val="2A3B4D"/>
                </a:solidFill>
                <a:latin typeface="Proxima Nova"/>
                <a:ea typeface="Proxima Nova"/>
                <a:cs typeface="Proxima Nova"/>
                <a:sym typeface="Proxima Nova"/>
              </a:defRPr>
            </a:lvl3pPr>
            <a:lvl4pPr indent="-317500" lvl="3" marL="1828800" marR="0" rtl="0" algn="l">
              <a:lnSpc>
                <a:spcPct val="90000"/>
              </a:lnSpc>
              <a:spcBef>
                <a:spcPts val="400"/>
              </a:spcBef>
              <a:spcAft>
                <a:spcPts val="0"/>
              </a:spcAft>
              <a:buClr>
                <a:srgbClr val="2A3B4D"/>
              </a:buClr>
              <a:buSzPts val="1400"/>
              <a:buFont typeface="Arial"/>
              <a:buChar char="•"/>
              <a:defRPr b="0" i="0" sz="1400" u="none" cap="none" strike="noStrike">
                <a:solidFill>
                  <a:srgbClr val="2A3B4D"/>
                </a:solidFill>
                <a:latin typeface="Proxima Nova"/>
                <a:ea typeface="Proxima Nova"/>
                <a:cs typeface="Proxima Nova"/>
                <a:sym typeface="Proxima Nova"/>
              </a:defRPr>
            </a:lvl4pPr>
            <a:lvl5pPr indent="-317500" lvl="4" marL="2286000" marR="0" rtl="0" algn="l">
              <a:lnSpc>
                <a:spcPct val="90000"/>
              </a:lnSpc>
              <a:spcBef>
                <a:spcPts val="400"/>
              </a:spcBef>
              <a:spcAft>
                <a:spcPts val="0"/>
              </a:spcAft>
              <a:buClr>
                <a:srgbClr val="2A3B4D"/>
              </a:buClr>
              <a:buSzPts val="1400"/>
              <a:buFont typeface="Arial"/>
              <a:buChar char="•"/>
              <a:defRPr b="0" i="0" sz="1400" u="none" cap="none" strike="noStrike">
                <a:solidFill>
                  <a:srgbClr val="2A3B4D"/>
                </a:solidFill>
                <a:latin typeface="Proxima Nova"/>
                <a:ea typeface="Proxima Nova"/>
                <a:cs typeface="Proxima Nova"/>
                <a:sym typeface="Proxima Nov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 id="2147483781" r:id="rId134"/>
    <p:sldLayoutId id="2147483782" r:id="rId135"/>
    <p:sldLayoutId id="2147483783" r:id="rId136"/>
    <p:sldLayoutId id="2147483784" r:id="rId137"/>
    <p:sldLayoutId id="2147483785" r:id="rId138"/>
    <p:sldLayoutId id="2147483786" r:id="rId139"/>
    <p:sldLayoutId id="2147483787" r:id="rId140"/>
    <p:sldLayoutId id="2147483788" r:id="rId141"/>
    <p:sldLayoutId id="2147483789" r:id="rId142"/>
    <p:sldLayoutId id="2147483790" r:id="rId143"/>
    <p:sldLayoutId id="2147483791" r:id="rId144"/>
    <p:sldLayoutId id="2147483792" r:id="rId145"/>
    <p:sldLayoutId id="2147483793" r:id="rId146"/>
    <p:sldLayoutId id="2147483794" r:id="rId147"/>
    <p:sldLayoutId id="2147483795" r:id="rId148"/>
    <p:sldLayoutId id="2147483796" r:id="rId149"/>
    <p:sldLayoutId id="2147483797" r:id="rId150"/>
    <p:sldLayoutId id="2147483798" r:id="rId151"/>
    <p:sldLayoutId id="2147483799" r:id="rId152"/>
    <p:sldLayoutId id="2147483800" r:id="rId153"/>
    <p:sldLayoutId id="2147483801" r:id="rId154"/>
    <p:sldLayoutId id="2147483802" r:id="rId1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upport.focus.teamleader.eu/hc/en-150/articles/25696215786129-Video-Projects-out-with-the-old-in-with-the-ne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57"/>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660" name="Google Shape;660;p157"/>
          <p:cNvSpPr txBox="1"/>
          <p:nvPr/>
        </p:nvSpPr>
        <p:spPr>
          <a:xfrm>
            <a:off x="0" y="188885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5400"/>
              <a:buFont typeface="Proxima Nova"/>
              <a:buNone/>
            </a:pPr>
            <a:r>
              <a:rPr b="1" lang="en" sz="4700">
                <a:solidFill>
                  <a:schemeClr val="lt1"/>
                </a:solidFill>
                <a:latin typeface="Proxima Nova"/>
                <a:ea typeface="Proxima Nova"/>
                <a:cs typeface="Proxima Nova"/>
                <a:sym typeface="Proxima Nova"/>
              </a:rPr>
              <a:t>MIGRATE TO THE</a:t>
            </a:r>
            <a:br>
              <a:rPr b="1" lang="en" sz="4700">
                <a:solidFill>
                  <a:schemeClr val="lt1"/>
                </a:solidFill>
                <a:latin typeface="Proxima Nova"/>
                <a:ea typeface="Proxima Nova"/>
                <a:cs typeface="Proxima Nova"/>
                <a:sym typeface="Proxima Nova"/>
              </a:rPr>
            </a:br>
            <a:r>
              <a:rPr b="1" lang="en" sz="4700">
                <a:solidFill>
                  <a:schemeClr val="lt1"/>
                </a:solidFill>
                <a:latin typeface="Proxima Nova"/>
                <a:ea typeface="Proxima Nova"/>
                <a:cs typeface="Proxima Nova"/>
                <a:sym typeface="Proxima Nova"/>
              </a:rPr>
              <a:t>NEW PROJECTS</a:t>
            </a:r>
            <a:endParaRPr b="0" i="0" sz="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66"/>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757" name="Google Shape;757;p166"/>
          <p:cNvSpPr txBox="1"/>
          <p:nvPr/>
        </p:nvSpPr>
        <p:spPr>
          <a:xfrm>
            <a:off x="0" y="156990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OLD VS NEW</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Migrate to the new projects</a:t>
            </a:r>
            <a:endParaRPr sz="1100">
              <a:solidFill>
                <a:schemeClr val="dk1"/>
              </a:solidFill>
              <a:latin typeface="Proxima Nova"/>
              <a:ea typeface="Proxima Nova"/>
              <a:cs typeface="Proxima Nova"/>
              <a:sym typeface="Proxima Nova"/>
            </a:endParaRPr>
          </a:p>
          <a:p>
            <a:pPr indent="0" lvl="0" marL="0" rtl="0" algn="l">
              <a:lnSpc>
                <a:spcPct val="90000"/>
              </a:lnSpc>
              <a:spcBef>
                <a:spcPts val="0"/>
              </a:spcBef>
              <a:spcAft>
                <a:spcPts val="0"/>
              </a:spcAft>
              <a:buClr>
                <a:schemeClr val="lt1"/>
              </a:buClr>
              <a:buSzPts val="2100"/>
              <a:buFont typeface="Arial"/>
              <a:buNone/>
            </a:pPr>
            <a:r>
              <a:t/>
            </a:r>
            <a:endParaRPr sz="2100">
              <a:solidFill>
                <a:schemeClr val="lt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67"/>
          <p:cNvSpPr/>
          <p:nvPr/>
        </p:nvSpPr>
        <p:spPr>
          <a:xfrm rot="10800000">
            <a:off x="5023622" y="324782"/>
            <a:ext cx="3058803" cy="351493"/>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600">
              <a:solidFill>
                <a:srgbClr val="1A1C20"/>
              </a:solidFill>
              <a:latin typeface="Work Sans Black"/>
              <a:ea typeface="Work Sans Black"/>
              <a:cs typeface="Work Sans Black"/>
              <a:sym typeface="Work Sans Black"/>
            </a:endParaRPr>
          </a:p>
        </p:txBody>
      </p:sp>
      <p:sp>
        <p:nvSpPr>
          <p:cNvPr id="764" name="Google Shape;764;p167"/>
          <p:cNvSpPr txBox="1"/>
          <p:nvPr/>
        </p:nvSpPr>
        <p:spPr>
          <a:xfrm>
            <a:off x="4502125" y="84800"/>
            <a:ext cx="3738600" cy="620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1A1C20"/>
                </a:solidFill>
                <a:latin typeface="Work Sans Black"/>
                <a:ea typeface="Work Sans Black"/>
                <a:cs typeface="Work Sans Black"/>
                <a:sym typeface="Work Sans Black"/>
              </a:rPr>
              <a:t>COMPARISON</a:t>
            </a:r>
            <a:endParaRPr sz="3600">
              <a:solidFill>
                <a:srgbClr val="1A1C20"/>
              </a:solidFill>
              <a:latin typeface="Work Sans Black"/>
              <a:ea typeface="Work Sans Black"/>
              <a:cs typeface="Work Sans Black"/>
              <a:sym typeface="Work Sans Black"/>
            </a:endParaRPr>
          </a:p>
        </p:txBody>
      </p:sp>
      <p:sp>
        <p:nvSpPr>
          <p:cNvPr id="765" name="Google Shape;765;p167"/>
          <p:cNvSpPr txBox="1"/>
          <p:nvPr/>
        </p:nvSpPr>
        <p:spPr>
          <a:xfrm>
            <a:off x="2846675" y="705500"/>
            <a:ext cx="52023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rgbClr val="000000"/>
              </a:buClr>
              <a:buSzPts val="1100"/>
              <a:buFont typeface="Arial"/>
              <a:buNone/>
            </a:pPr>
            <a:r>
              <a:rPr i="1" lang="en" sz="2100">
                <a:solidFill>
                  <a:srgbClr val="00B2B2"/>
                </a:solidFill>
                <a:latin typeface="Work Sans"/>
                <a:ea typeface="Work Sans"/>
                <a:cs typeface="Work Sans"/>
                <a:sym typeface="Work Sans"/>
              </a:rPr>
              <a:t>Migrate to the new projects</a:t>
            </a:r>
            <a:endParaRPr i="1" sz="500">
              <a:solidFill>
                <a:srgbClr val="00B2B2"/>
              </a:solidFill>
              <a:latin typeface="Work Sans Black"/>
              <a:ea typeface="Work Sans Black"/>
              <a:cs typeface="Work Sans Black"/>
              <a:sym typeface="Work Sans Black"/>
            </a:endParaRPr>
          </a:p>
        </p:txBody>
      </p:sp>
      <p:sp>
        <p:nvSpPr>
          <p:cNvPr id="766" name="Google Shape;766;p167"/>
          <p:cNvSpPr txBox="1"/>
          <p:nvPr/>
        </p:nvSpPr>
        <p:spPr>
          <a:xfrm>
            <a:off x="503250" y="1323850"/>
            <a:ext cx="7284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Work Sans"/>
                <a:ea typeface="Work Sans"/>
                <a:cs typeface="Work Sans"/>
                <a:sym typeface="Work Sans"/>
              </a:rPr>
              <a:t>OVERVIEW MODULES</a:t>
            </a:r>
            <a:endParaRPr b="1">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solidFill>
                <a:schemeClr val="dk1"/>
              </a:solidFill>
              <a:latin typeface="Work Sans"/>
              <a:ea typeface="Work Sans"/>
              <a:cs typeface="Work Sans"/>
              <a:sym typeface="Work Sans"/>
            </a:endParaRPr>
          </a:p>
        </p:txBody>
      </p:sp>
      <p:graphicFrame>
        <p:nvGraphicFramePr>
          <p:cNvPr id="767" name="Google Shape;767;p167"/>
          <p:cNvGraphicFramePr/>
          <p:nvPr/>
        </p:nvGraphicFramePr>
        <p:xfrm>
          <a:off x="503200" y="2000250"/>
          <a:ext cx="3000000" cy="3000000"/>
        </p:xfrm>
        <a:graphic>
          <a:graphicData uri="http://schemas.openxmlformats.org/drawingml/2006/table">
            <a:tbl>
              <a:tblPr>
                <a:noFill/>
                <a:tableStyleId>{30193007-EC73-4830-A3F8-DD3C0A293051}</a:tableStyleId>
              </a:tblPr>
              <a:tblGrid>
                <a:gridCol w="2044775"/>
                <a:gridCol w="2044775"/>
                <a:gridCol w="2044775"/>
                <a:gridCol w="2044775"/>
              </a:tblGrid>
              <a:tr h="381000">
                <a:tc>
                  <a:txBody>
                    <a:bodyPr/>
                    <a:lstStyle/>
                    <a:p>
                      <a:pPr indent="0" lvl="0" marL="0" rtl="0" algn="ctr">
                        <a:spcBef>
                          <a:spcPts val="0"/>
                        </a:spcBef>
                        <a:spcAft>
                          <a:spcPts val="0"/>
                        </a:spcAft>
                        <a:buNone/>
                      </a:pPr>
                      <a:r>
                        <a:rPr lang="en" sz="1100">
                          <a:latin typeface="Work Sans"/>
                          <a:ea typeface="Work Sans"/>
                          <a:cs typeface="Work Sans"/>
                          <a:sym typeface="Work Sans"/>
                        </a:rPr>
                        <a:t>Projects overview</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Project timeline</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Project info</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Work Breakdown</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100">
                          <a:latin typeface="Work Sans"/>
                          <a:ea typeface="Work Sans"/>
                          <a:cs typeface="Work Sans"/>
                          <a:sym typeface="Work Sans"/>
                        </a:rPr>
                        <a:t>Tasks</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Materials</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Billing method</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Time tracking</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100">
                          <a:latin typeface="Work Sans"/>
                          <a:ea typeface="Work Sans"/>
                          <a:cs typeface="Work Sans"/>
                          <a:sym typeface="Work Sans"/>
                        </a:rPr>
                        <a:t>Link to quotations</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Link to invoice</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General</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Settings</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r>
            </a:tbl>
          </a:graphicData>
        </a:graphic>
      </p:graphicFrame>
      <p:sp>
        <p:nvSpPr>
          <p:cNvPr id="768" name="Google Shape;768;p167"/>
          <p:cNvSpPr txBox="1"/>
          <p:nvPr/>
        </p:nvSpPr>
        <p:spPr>
          <a:xfrm>
            <a:off x="503250" y="3560300"/>
            <a:ext cx="5769600" cy="771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Support article</a:t>
            </a:r>
            <a:r>
              <a:rPr lang="en">
                <a:solidFill>
                  <a:schemeClr val="dk1"/>
                </a:solidFill>
                <a:latin typeface="Work Sans"/>
                <a:ea typeface="Work Sans"/>
                <a:cs typeface="Work Sans"/>
                <a:sym typeface="Work Sans"/>
              </a:rPr>
              <a:t>: Old projects vs new projects</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Webinar: </a:t>
            </a:r>
            <a:r>
              <a:rPr lang="en" u="sng">
                <a:solidFill>
                  <a:schemeClr val="hlink"/>
                </a:solidFill>
                <a:latin typeface="Work Sans"/>
                <a:ea typeface="Work Sans"/>
                <a:cs typeface="Work Sans"/>
                <a:sym typeface="Work Sans"/>
                <a:hlinkClick r:id="rId3"/>
              </a:rPr>
              <a:t>Projects: out with the old, in with the new</a:t>
            </a:r>
            <a:endParaRPr>
              <a:solidFill>
                <a:schemeClr val="dk1"/>
              </a:solidFill>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68"/>
          <p:cNvSpPr/>
          <p:nvPr/>
        </p:nvSpPr>
        <p:spPr>
          <a:xfrm rot="10800000">
            <a:off x="5589106" y="484517"/>
            <a:ext cx="2534519"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68"/>
          <p:cNvSpPr txBox="1"/>
          <p:nvPr/>
        </p:nvSpPr>
        <p:spPr>
          <a:xfrm>
            <a:off x="553488" y="484550"/>
            <a:ext cx="80370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TIME TRACKING ON DURATION </a:t>
            </a:r>
            <a:endParaRPr b="1" i="0" sz="3000" u="none" cap="none" strike="noStrike">
              <a:solidFill>
                <a:srgbClr val="2A3B4D"/>
              </a:solidFill>
              <a:latin typeface="Proxima Nova"/>
              <a:ea typeface="Proxima Nova"/>
              <a:cs typeface="Proxima Nova"/>
              <a:sym typeface="Proxima Nova"/>
            </a:endParaRPr>
          </a:p>
        </p:txBody>
      </p:sp>
      <p:sp>
        <p:nvSpPr>
          <p:cNvPr id="776" name="Google Shape;776;p168"/>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77" name="Google Shape;777;p168"/>
          <p:cNvPicPr preferRelativeResize="0"/>
          <p:nvPr/>
        </p:nvPicPr>
        <p:blipFill rotWithShape="1">
          <a:blip r:embed="rId3">
            <a:alphaModFix/>
          </a:blip>
          <a:srcRect b="17674" l="0" r="0" t="17680"/>
          <a:stretch/>
        </p:blipFill>
        <p:spPr>
          <a:xfrm>
            <a:off x="553501" y="1206101"/>
            <a:ext cx="4413925" cy="2103500"/>
          </a:xfrm>
          <a:prstGeom prst="rect">
            <a:avLst/>
          </a:prstGeom>
          <a:noFill/>
          <a:ln>
            <a:noFill/>
          </a:ln>
          <a:effectLst>
            <a:outerShdw blurRad="57150" rotWithShape="0" algn="bl" dir="5400000" dist="19050">
              <a:srgbClr val="000000">
                <a:alpha val="50000"/>
              </a:srgbClr>
            </a:outerShdw>
          </a:effectLst>
        </p:spPr>
      </p:pic>
      <p:pic>
        <p:nvPicPr>
          <p:cNvPr id="778" name="Google Shape;778;p168"/>
          <p:cNvPicPr preferRelativeResize="0"/>
          <p:nvPr/>
        </p:nvPicPr>
        <p:blipFill>
          <a:blip r:embed="rId4">
            <a:alphaModFix/>
          </a:blip>
          <a:stretch>
            <a:fillRect/>
          </a:stretch>
        </p:blipFill>
        <p:spPr>
          <a:xfrm>
            <a:off x="5237975" y="1646025"/>
            <a:ext cx="3678399" cy="2993451"/>
          </a:xfrm>
          <a:prstGeom prst="rect">
            <a:avLst/>
          </a:prstGeom>
          <a:noFill/>
          <a:ln>
            <a:noFill/>
          </a:ln>
          <a:effectLst>
            <a:outerShdw blurRad="57150" rotWithShape="0" algn="bl" dir="5400000" dist="19050">
              <a:srgbClr val="000000">
                <a:alpha val="50000"/>
              </a:srgbClr>
            </a:outerShdw>
          </a:effectLst>
        </p:spPr>
      </p:pic>
      <p:sp>
        <p:nvSpPr>
          <p:cNvPr id="779" name="Google Shape;779;p168"/>
          <p:cNvSpPr/>
          <p:nvPr/>
        </p:nvSpPr>
        <p:spPr>
          <a:xfrm>
            <a:off x="5482125" y="2963800"/>
            <a:ext cx="935100" cy="1578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69"/>
          <p:cNvSpPr/>
          <p:nvPr/>
        </p:nvSpPr>
        <p:spPr>
          <a:xfrm rot="10800000">
            <a:off x="3083198" y="434092"/>
            <a:ext cx="2902954"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69"/>
          <p:cNvSpPr txBox="1"/>
          <p:nvPr/>
        </p:nvSpPr>
        <p:spPr>
          <a:xfrm>
            <a:off x="553488" y="434125"/>
            <a:ext cx="80370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PO NUMMER</a:t>
            </a:r>
            <a:endParaRPr b="1" i="0" sz="3000" u="none" cap="none" strike="noStrike">
              <a:solidFill>
                <a:srgbClr val="2A3B4D"/>
              </a:solidFill>
              <a:latin typeface="Proxima Nova"/>
              <a:ea typeface="Proxima Nova"/>
              <a:cs typeface="Proxima Nova"/>
              <a:sym typeface="Proxima Nova"/>
            </a:endParaRPr>
          </a:p>
        </p:txBody>
      </p:sp>
      <p:sp>
        <p:nvSpPr>
          <p:cNvPr id="787" name="Google Shape;787;p169"/>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sp>
        <p:nvSpPr>
          <p:cNvPr id="788" name="Google Shape;788;p169"/>
          <p:cNvSpPr/>
          <p:nvPr/>
        </p:nvSpPr>
        <p:spPr>
          <a:xfrm>
            <a:off x="471900" y="4107025"/>
            <a:ext cx="980700" cy="185100"/>
          </a:xfrm>
          <a:prstGeom prst="roundRect">
            <a:avLst>
              <a:gd fmla="val 16667" name="adj"/>
            </a:avLst>
          </a:prstGeom>
          <a:noFill/>
          <a:ln cap="flat" cmpd="sng" w="9525">
            <a:solidFill>
              <a:srgbClr val="57D3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latin typeface="Proxima Nova"/>
              <a:ea typeface="Proxima Nova"/>
              <a:cs typeface="Proxima Nova"/>
              <a:sym typeface="Proxima Nova"/>
            </a:endParaRPr>
          </a:p>
        </p:txBody>
      </p:sp>
      <p:pic>
        <p:nvPicPr>
          <p:cNvPr id="789" name="Google Shape;789;p169"/>
          <p:cNvPicPr preferRelativeResize="0"/>
          <p:nvPr/>
        </p:nvPicPr>
        <p:blipFill>
          <a:blip r:embed="rId3">
            <a:alphaModFix/>
          </a:blip>
          <a:stretch>
            <a:fillRect/>
          </a:stretch>
        </p:blipFill>
        <p:spPr>
          <a:xfrm>
            <a:off x="0" y="1095851"/>
            <a:ext cx="9144001" cy="35352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70"/>
          <p:cNvSpPr/>
          <p:nvPr/>
        </p:nvSpPr>
        <p:spPr>
          <a:xfrm rot="10800000">
            <a:off x="2573029" y="434092"/>
            <a:ext cx="397809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70"/>
          <p:cNvSpPr txBox="1"/>
          <p:nvPr/>
        </p:nvSpPr>
        <p:spPr>
          <a:xfrm>
            <a:off x="553488" y="434125"/>
            <a:ext cx="80370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CURRENCIES</a:t>
            </a:r>
            <a:endParaRPr b="1" i="0" sz="3000" u="none" cap="none" strike="noStrike">
              <a:solidFill>
                <a:srgbClr val="2A3B4D"/>
              </a:solidFill>
              <a:latin typeface="Proxima Nova"/>
              <a:ea typeface="Proxima Nova"/>
              <a:cs typeface="Proxima Nova"/>
              <a:sym typeface="Proxima Nova"/>
            </a:endParaRPr>
          </a:p>
        </p:txBody>
      </p:sp>
      <p:sp>
        <p:nvSpPr>
          <p:cNvPr id="797" name="Google Shape;797;p170"/>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98" name="Google Shape;798;p170"/>
          <p:cNvPicPr preferRelativeResize="0"/>
          <p:nvPr/>
        </p:nvPicPr>
        <p:blipFill rotWithShape="1">
          <a:blip r:embed="rId3">
            <a:alphaModFix/>
          </a:blip>
          <a:srcRect b="2107" l="0" r="0" t="2097"/>
          <a:stretch/>
        </p:blipFill>
        <p:spPr>
          <a:xfrm>
            <a:off x="1177225" y="1433572"/>
            <a:ext cx="6692302" cy="22763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71"/>
          <p:cNvSpPr/>
          <p:nvPr/>
        </p:nvSpPr>
        <p:spPr>
          <a:xfrm rot="10800000">
            <a:off x="3083198" y="434092"/>
            <a:ext cx="2902954"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71"/>
          <p:cNvSpPr txBox="1"/>
          <p:nvPr/>
        </p:nvSpPr>
        <p:spPr>
          <a:xfrm>
            <a:off x="553488" y="434125"/>
            <a:ext cx="80370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TEMPLATES</a:t>
            </a:r>
            <a:endParaRPr b="1" i="0" sz="3000" u="none" cap="none" strike="noStrike">
              <a:solidFill>
                <a:srgbClr val="2A3B4D"/>
              </a:solidFill>
              <a:latin typeface="Proxima Nova"/>
              <a:ea typeface="Proxima Nova"/>
              <a:cs typeface="Proxima Nova"/>
              <a:sym typeface="Proxima Nova"/>
            </a:endParaRPr>
          </a:p>
        </p:txBody>
      </p:sp>
      <p:sp>
        <p:nvSpPr>
          <p:cNvPr id="806" name="Google Shape;806;p171"/>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807" name="Google Shape;807;p171"/>
          <p:cNvPicPr preferRelativeResize="0"/>
          <p:nvPr/>
        </p:nvPicPr>
        <p:blipFill rotWithShape="1">
          <a:blip r:embed="rId3">
            <a:alphaModFix/>
          </a:blip>
          <a:srcRect b="0" l="2416" r="2426" t="0"/>
          <a:stretch/>
        </p:blipFill>
        <p:spPr>
          <a:xfrm>
            <a:off x="2881538" y="1080000"/>
            <a:ext cx="3306275" cy="39196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72"/>
          <p:cNvSpPr/>
          <p:nvPr/>
        </p:nvSpPr>
        <p:spPr>
          <a:xfrm rot="10800000">
            <a:off x="2402569" y="434092"/>
            <a:ext cx="424885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72"/>
          <p:cNvSpPr txBox="1"/>
          <p:nvPr/>
        </p:nvSpPr>
        <p:spPr>
          <a:xfrm>
            <a:off x="410850" y="434125"/>
            <a:ext cx="82323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MIGRATION FLOW</a:t>
            </a:r>
            <a:r>
              <a:rPr lang="en" sz="3600">
                <a:solidFill>
                  <a:srgbClr val="1A1C20"/>
                </a:solidFill>
                <a:latin typeface="Work Sans Black"/>
                <a:ea typeface="Work Sans Black"/>
                <a:cs typeface="Work Sans Black"/>
                <a:sym typeface="Work Sans Black"/>
              </a:rPr>
              <a:t> </a:t>
            </a:r>
            <a:endParaRPr b="1" i="0" sz="3000" u="none" cap="none" strike="noStrike">
              <a:solidFill>
                <a:srgbClr val="2A3B4D"/>
              </a:solidFill>
              <a:latin typeface="Proxima Nova"/>
              <a:ea typeface="Proxima Nova"/>
              <a:cs typeface="Proxima Nova"/>
              <a:sym typeface="Proxima Nova"/>
            </a:endParaRPr>
          </a:p>
        </p:txBody>
      </p:sp>
      <p:sp>
        <p:nvSpPr>
          <p:cNvPr id="815" name="Google Shape;815;p172"/>
          <p:cNvSpPr txBox="1"/>
          <p:nvPr/>
        </p:nvSpPr>
        <p:spPr>
          <a:xfrm>
            <a:off x="555275"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WHEN IS THIS VISIBLE?</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 All essential functionalities available</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 Smooth and complete migration possible</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 No data loss during transition</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If the migration flow is available in your account, you can safely switch.</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t/>
            </a:r>
            <a:endParaRPr>
              <a:solidFill>
                <a:schemeClr val="dk1"/>
              </a:solidFill>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73"/>
          <p:cNvSpPr/>
          <p:nvPr/>
        </p:nvSpPr>
        <p:spPr>
          <a:xfrm rot="10800000">
            <a:off x="2688953" y="434092"/>
            <a:ext cx="3697999"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73"/>
          <p:cNvSpPr txBox="1"/>
          <p:nvPr/>
        </p:nvSpPr>
        <p:spPr>
          <a:xfrm>
            <a:off x="407225" y="434125"/>
            <a:ext cx="82323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COMPARISON</a:t>
            </a:r>
            <a:endParaRPr b="1" i="0" sz="3000" u="none" cap="none" strike="noStrike">
              <a:solidFill>
                <a:srgbClr val="2A3B4D"/>
              </a:solidFill>
              <a:latin typeface="Proxima Nova"/>
              <a:ea typeface="Proxima Nova"/>
              <a:cs typeface="Proxima Nova"/>
              <a:sym typeface="Proxima Nova"/>
            </a:endParaRPr>
          </a:p>
        </p:txBody>
      </p:sp>
      <p:sp>
        <p:nvSpPr>
          <p:cNvPr id="823" name="Google Shape;823;p173"/>
          <p:cNvSpPr txBox="1"/>
          <p:nvPr/>
        </p:nvSpPr>
        <p:spPr>
          <a:xfrm>
            <a:off x="555275" y="1263950"/>
            <a:ext cx="7936200" cy="408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b="1" lang="en">
                <a:solidFill>
                  <a:schemeClr val="dk1"/>
                </a:solidFill>
                <a:latin typeface="Work Sans"/>
                <a:ea typeface="Work Sans"/>
                <a:cs typeface="Work Sans"/>
                <a:sym typeface="Work Sans"/>
              </a:rPr>
              <a:t>Want to know more about the differences between old and new projects?</a:t>
            </a:r>
            <a:endParaRPr b="1">
              <a:solidFill>
                <a:schemeClr val="dk1"/>
              </a:solidFill>
              <a:latin typeface="Work Sans"/>
              <a:ea typeface="Work Sans"/>
              <a:cs typeface="Work Sans"/>
              <a:sym typeface="Work Sans"/>
            </a:endParaRPr>
          </a:p>
          <a:p>
            <a:pPr indent="0" lvl="0" marL="0" rtl="0" algn="ctr">
              <a:lnSpc>
                <a:spcPct val="150000"/>
              </a:lnSpc>
              <a:spcBef>
                <a:spcPts val="0"/>
              </a:spcBef>
              <a:spcAft>
                <a:spcPts val="0"/>
              </a:spcAft>
              <a:buClr>
                <a:schemeClr val="dk1"/>
              </a:buClr>
              <a:buSzPts val="1100"/>
              <a:buFont typeface="Arial"/>
              <a:buNone/>
            </a:pPr>
            <a:r>
              <a:t/>
            </a:r>
            <a:endParaRPr b="1">
              <a:solidFill>
                <a:schemeClr val="dk1"/>
              </a:solidFill>
              <a:latin typeface="Work Sans"/>
              <a:ea typeface="Work Sans"/>
              <a:cs typeface="Work Sans"/>
              <a:sym typeface="Work Sans"/>
            </a:endParaRPr>
          </a:p>
          <a:p>
            <a:pPr indent="0" lvl="0" marL="0" rtl="0" algn="ctr">
              <a:lnSpc>
                <a:spcPct val="150000"/>
              </a:lnSpc>
              <a:spcBef>
                <a:spcPts val="0"/>
              </a:spcBef>
              <a:spcAft>
                <a:spcPts val="0"/>
              </a:spcAft>
              <a:buNone/>
            </a:pPr>
            <a:r>
              <a:t/>
            </a:r>
            <a:endParaRPr b="1">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t/>
            </a:r>
            <a:endParaRPr>
              <a:solidFill>
                <a:schemeClr val="dk1"/>
              </a:solidFill>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824" name="Google Shape;824;p173"/>
          <p:cNvPicPr preferRelativeResize="0"/>
          <p:nvPr/>
        </p:nvPicPr>
        <p:blipFill rotWithShape="1">
          <a:blip r:embed="rId3">
            <a:alphaModFix/>
          </a:blip>
          <a:srcRect b="816" l="0" r="0" t="816"/>
          <a:stretch/>
        </p:blipFill>
        <p:spPr>
          <a:xfrm>
            <a:off x="1667237" y="1765750"/>
            <a:ext cx="5712276" cy="2850548"/>
          </a:xfrm>
          <a:prstGeom prst="rect">
            <a:avLst/>
          </a:prstGeom>
          <a:noFill/>
          <a:ln cap="flat" cmpd="sng" w="9525">
            <a:solidFill>
              <a:schemeClr val="dk2"/>
            </a:solidFill>
            <a:prstDash val="solid"/>
            <a:round/>
            <a:headEnd len="sm" w="sm" type="none"/>
            <a:tailEnd len="sm" w="sm" type="none"/>
          </a:ln>
        </p:spPr>
      </p:pic>
      <p:sp>
        <p:nvSpPr>
          <p:cNvPr id="825" name="Google Shape;825;p173"/>
          <p:cNvSpPr txBox="1"/>
          <p:nvPr/>
        </p:nvSpPr>
        <p:spPr>
          <a:xfrm>
            <a:off x="0" y="4548175"/>
            <a:ext cx="91440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a:solidFill>
                  <a:schemeClr val="dk1"/>
                </a:solidFill>
                <a:latin typeface="Work Sans"/>
                <a:ea typeface="Work Sans"/>
                <a:cs typeface="Work Sans"/>
                <a:sym typeface="Work Sans"/>
              </a:rPr>
              <a:t>Support Centre &gt; Training videos &gt; Projects</a:t>
            </a:r>
            <a:endParaRPr>
              <a:solidFill>
                <a:schemeClr val="dk1"/>
              </a:solidFill>
              <a:latin typeface="Work Sans"/>
              <a:ea typeface="Work Sans"/>
              <a:cs typeface="Work Sans"/>
              <a:sym typeface="Work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74"/>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831" name="Google Shape;831;p174"/>
          <p:cNvSpPr txBox="1"/>
          <p:nvPr/>
        </p:nvSpPr>
        <p:spPr>
          <a:xfrm>
            <a:off x="0" y="156990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CHECKLIST</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Migrate to the new projects</a:t>
            </a:r>
            <a:endParaRPr sz="11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75"/>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75"/>
          <p:cNvSpPr txBox="1"/>
          <p:nvPr/>
        </p:nvSpPr>
        <p:spPr>
          <a:xfrm>
            <a:off x="407225" y="434100"/>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t/>
            </a:r>
            <a:endParaRPr sz="3600">
              <a:solidFill>
                <a:srgbClr val="1A1C20"/>
              </a:solidFill>
              <a:latin typeface="Work Sans Black"/>
              <a:ea typeface="Work Sans Black"/>
              <a:cs typeface="Work Sans Black"/>
              <a:sym typeface="Work Sans Black"/>
            </a:endParaRPr>
          </a:p>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sz="4800"/>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pic>
        <p:nvPicPr>
          <p:cNvPr id="839" name="Google Shape;839;p175"/>
          <p:cNvPicPr preferRelativeResize="0"/>
          <p:nvPr/>
        </p:nvPicPr>
        <p:blipFill rotWithShape="1">
          <a:blip r:embed="rId3">
            <a:alphaModFix/>
          </a:blip>
          <a:srcRect b="0" l="406" r="396" t="0"/>
          <a:stretch/>
        </p:blipFill>
        <p:spPr>
          <a:xfrm>
            <a:off x="358363" y="1296000"/>
            <a:ext cx="8330025" cy="354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58"/>
          <p:cNvSpPr txBox="1"/>
          <p:nvPr/>
        </p:nvSpPr>
        <p:spPr>
          <a:xfrm>
            <a:off x="700207" y="763900"/>
            <a:ext cx="5553300" cy="543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3300"/>
              <a:buFont typeface="Proxima Nova"/>
              <a:buNone/>
            </a:pPr>
            <a:r>
              <a:rPr b="1" lang="en" sz="3300">
                <a:solidFill>
                  <a:srgbClr val="2A3B4D"/>
                </a:solidFill>
                <a:latin typeface="Proxima Nova"/>
                <a:ea typeface="Proxima Nova"/>
                <a:cs typeface="Proxima Nova"/>
                <a:sym typeface="Proxima Nova"/>
              </a:rPr>
              <a:t>CONTENT</a:t>
            </a:r>
            <a:r>
              <a:rPr b="1" i="0" lang="en" sz="3300" u="none" cap="none" strike="noStrike">
                <a:solidFill>
                  <a:srgbClr val="2A3B4D"/>
                </a:solidFill>
                <a:latin typeface="Proxima Nova"/>
                <a:ea typeface="Proxima Nova"/>
                <a:cs typeface="Proxima Nova"/>
                <a:sym typeface="Proxima Nova"/>
              </a:rPr>
              <a:t> </a:t>
            </a:r>
            <a:r>
              <a:rPr b="1" lang="en" sz="3300">
                <a:solidFill>
                  <a:srgbClr val="2A3B4D"/>
                </a:solidFill>
                <a:latin typeface="Proxima Nova"/>
                <a:ea typeface="Proxima Nova"/>
                <a:cs typeface="Proxima Nova"/>
                <a:sym typeface="Proxima Nova"/>
              </a:rPr>
              <a:t>WEBINAR</a:t>
            </a:r>
            <a:endParaRPr b="0" i="0" sz="1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l">
              <a:lnSpc>
                <a:spcPct val="90000"/>
              </a:lnSpc>
              <a:spcBef>
                <a:spcPts val="0"/>
              </a:spcBef>
              <a:spcAft>
                <a:spcPts val="0"/>
              </a:spcAft>
              <a:buClr>
                <a:schemeClr val="dk1"/>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sp>
        <p:nvSpPr>
          <p:cNvPr id="666" name="Google Shape;666;p158"/>
          <p:cNvSpPr txBox="1"/>
          <p:nvPr/>
        </p:nvSpPr>
        <p:spPr>
          <a:xfrm>
            <a:off x="2425514" y="1915742"/>
            <a:ext cx="2102700" cy="117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2A3B4D"/>
              </a:buClr>
              <a:buSzPts val="900"/>
              <a:buFont typeface="Arial"/>
              <a:buNone/>
            </a:pPr>
            <a:r>
              <a:rPr b="1" lang="en" sz="1200">
                <a:solidFill>
                  <a:srgbClr val="2A3B4D"/>
                </a:solidFill>
                <a:latin typeface="Proxima Nova"/>
                <a:ea typeface="Proxima Nova"/>
                <a:cs typeface="Proxima Nova"/>
                <a:sym typeface="Proxima Nova"/>
              </a:rPr>
              <a:t>CURRENT SITUATION</a:t>
            </a:r>
            <a:endParaRPr b="0" i="0" sz="1200" u="none" cap="none" strike="noStrike">
              <a:solidFill>
                <a:srgbClr val="000000"/>
              </a:solidFill>
              <a:latin typeface="Arial"/>
              <a:ea typeface="Arial"/>
              <a:cs typeface="Arial"/>
              <a:sym typeface="Arial"/>
            </a:endParaRPr>
          </a:p>
          <a:p>
            <a:pPr indent="0" lvl="0" marL="0" rtl="0" algn="l">
              <a:lnSpc>
                <a:spcPct val="115000"/>
              </a:lnSpc>
              <a:spcBef>
                <a:spcPts val="800"/>
              </a:spcBef>
              <a:spcAft>
                <a:spcPts val="0"/>
              </a:spcAft>
              <a:buClr>
                <a:schemeClr val="dk1"/>
              </a:buClr>
              <a:buSzPts val="1100"/>
              <a:buFont typeface="Arial"/>
              <a:buNone/>
            </a:pPr>
            <a:r>
              <a:rPr lang="en" sz="1200">
                <a:solidFill>
                  <a:srgbClr val="A5A5A5"/>
                </a:solidFill>
                <a:latin typeface="Proxima Nova"/>
                <a:ea typeface="Proxima Nova"/>
                <a:cs typeface="Proxima Nova"/>
                <a:sym typeface="Proxima Nova"/>
              </a:rPr>
              <a:t>Development and status of the new project module</a:t>
            </a:r>
            <a:endParaRPr sz="1200">
              <a:solidFill>
                <a:srgbClr val="A5A5A5"/>
              </a:solidFill>
              <a:latin typeface="Proxima Nova"/>
              <a:ea typeface="Proxima Nova"/>
              <a:cs typeface="Proxima Nova"/>
              <a:sym typeface="Proxima Nova"/>
            </a:endParaRPr>
          </a:p>
        </p:txBody>
      </p:sp>
      <p:grpSp>
        <p:nvGrpSpPr>
          <p:cNvPr id="667" name="Google Shape;667;p158"/>
          <p:cNvGrpSpPr/>
          <p:nvPr/>
        </p:nvGrpSpPr>
        <p:grpSpPr>
          <a:xfrm>
            <a:off x="1762346" y="1664548"/>
            <a:ext cx="546249" cy="502425"/>
            <a:chOff x="935665" y="3221665"/>
            <a:chExt cx="728332" cy="669900"/>
          </a:xfrm>
        </p:grpSpPr>
        <p:sp>
          <p:nvSpPr>
            <p:cNvPr id="668" name="Google Shape;668;p158"/>
            <p:cNvSpPr txBox="1"/>
            <p:nvPr/>
          </p:nvSpPr>
          <p:spPr>
            <a:xfrm>
              <a:off x="978197" y="3388510"/>
              <a:ext cx="685800" cy="399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2100"/>
                <a:buFont typeface="Arial"/>
                <a:buNone/>
              </a:pPr>
              <a:r>
                <a:rPr b="1" i="0" lang="en" sz="2100" u="none" cap="none" strike="noStrike">
                  <a:solidFill>
                    <a:srgbClr val="2A3B4D"/>
                  </a:solidFill>
                  <a:latin typeface="Proxima Nova"/>
                  <a:ea typeface="Proxima Nova"/>
                  <a:cs typeface="Proxima Nova"/>
                  <a:sym typeface="Proxima Nova"/>
                </a:rPr>
                <a:t>01</a:t>
              </a:r>
              <a:endParaRPr b="0" i="0" sz="1100" u="none" cap="none" strike="noStrike">
                <a:solidFill>
                  <a:srgbClr val="000000"/>
                </a:solidFill>
                <a:latin typeface="Arial"/>
                <a:ea typeface="Arial"/>
                <a:cs typeface="Arial"/>
                <a:sym typeface="Arial"/>
              </a:endParaRPr>
            </a:p>
          </p:txBody>
        </p:sp>
        <p:sp>
          <p:nvSpPr>
            <p:cNvPr id="669" name="Google Shape;669;p158"/>
            <p:cNvSpPr/>
            <p:nvPr/>
          </p:nvSpPr>
          <p:spPr>
            <a:xfrm>
              <a:off x="935665" y="3221665"/>
              <a:ext cx="669900" cy="669900"/>
            </a:xfrm>
            <a:prstGeom prst="rect">
              <a:avLst/>
            </a:prstGeom>
            <a:noFill/>
            <a:ln cap="flat" cmpd="sng" w="28575">
              <a:solidFill>
                <a:srgbClr val="2A3B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A3B4D"/>
                </a:solidFill>
                <a:latin typeface="Proxima Nova"/>
                <a:ea typeface="Proxima Nova"/>
                <a:cs typeface="Proxima Nova"/>
                <a:sym typeface="Proxima Nova"/>
              </a:endParaRPr>
            </a:p>
          </p:txBody>
        </p:sp>
      </p:grpSp>
      <p:sp>
        <p:nvSpPr>
          <p:cNvPr id="670" name="Google Shape;670;p158"/>
          <p:cNvSpPr txBox="1"/>
          <p:nvPr/>
        </p:nvSpPr>
        <p:spPr>
          <a:xfrm>
            <a:off x="5352225" y="1915750"/>
            <a:ext cx="2254800" cy="1178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rgbClr val="2A3B4D"/>
              </a:buClr>
              <a:buSzPts val="900"/>
              <a:buFont typeface="Arial"/>
              <a:buNone/>
            </a:pPr>
            <a:r>
              <a:rPr b="1" lang="en" sz="1200">
                <a:solidFill>
                  <a:srgbClr val="2A3B4D"/>
                </a:solidFill>
                <a:latin typeface="Proxima Nova"/>
                <a:ea typeface="Proxima Nova"/>
                <a:cs typeface="Proxima Nova"/>
                <a:sym typeface="Proxima Nova"/>
              </a:rPr>
              <a:t>MIGRATION</a:t>
            </a:r>
            <a:endParaRPr sz="1200">
              <a:solidFill>
                <a:schemeClr val="dk1"/>
              </a:solidFill>
            </a:endParaRPr>
          </a:p>
          <a:p>
            <a:pPr indent="0" lvl="0" marL="0" rtl="0" algn="l">
              <a:lnSpc>
                <a:spcPct val="115000"/>
              </a:lnSpc>
              <a:spcBef>
                <a:spcPts val="800"/>
              </a:spcBef>
              <a:spcAft>
                <a:spcPts val="0"/>
              </a:spcAft>
              <a:buClr>
                <a:schemeClr val="accent3"/>
              </a:buClr>
              <a:buSzPts val="800"/>
              <a:buFont typeface="Arial"/>
              <a:buNone/>
            </a:pPr>
            <a:r>
              <a:rPr lang="en" sz="1200">
                <a:solidFill>
                  <a:schemeClr val="accent3"/>
                </a:solidFill>
                <a:latin typeface="Proxima Nova"/>
                <a:ea typeface="Proxima Nova"/>
                <a:cs typeface="Proxima Nova"/>
                <a:sym typeface="Proxima Nova"/>
              </a:rPr>
              <a:t>What exactly is the migration flow like?</a:t>
            </a:r>
            <a:endParaRPr b="1" sz="1200">
              <a:solidFill>
                <a:srgbClr val="2A3B4D"/>
              </a:solidFill>
              <a:latin typeface="Proxima Nova"/>
              <a:ea typeface="Proxima Nova"/>
              <a:cs typeface="Proxima Nova"/>
              <a:sym typeface="Proxima Nova"/>
            </a:endParaRPr>
          </a:p>
        </p:txBody>
      </p:sp>
      <p:grpSp>
        <p:nvGrpSpPr>
          <p:cNvPr id="671" name="Google Shape;671;p158"/>
          <p:cNvGrpSpPr/>
          <p:nvPr/>
        </p:nvGrpSpPr>
        <p:grpSpPr>
          <a:xfrm>
            <a:off x="4689064" y="1664548"/>
            <a:ext cx="530300" cy="502425"/>
            <a:chOff x="6252085" y="1910584"/>
            <a:chExt cx="707066" cy="669900"/>
          </a:xfrm>
        </p:grpSpPr>
        <p:sp>
          <p:nvSpPr>
            <p:cNvPr id="672" name="Google Shape;672;p158"/>
            <p:cNvSpPr txBox="1"/>
            <p:nvPr/>
          </p:nvSpPr>
          <p:spPr>
            <a:xfrm>
              <a:off x="6273351" y="2077429"/>
              <a:ext cx="685800" cy="399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2100"/>
                <a:buFont typeface="Arial"/>
                <a:buNone/>
              </a:pPr>
              <a:r>
                <a:rPr b="1" i="0" lang="en" sz="2100" u="none" cap="none" strike="noStrike">
                  <a:solidFill>
                    <a:srgbClr val="2A3B4D"/>
                  </a:solidFill>
                  <a:latin typeface="Proxima Nova"/>
                  <a:ea typeface="Proxima Nova"/>
                  <a:cs typeface="Proxima Nova"/>
                  <a:sym typeface="Proxima Nova"/>
                </a:rPr>
                <a:t>02</a:t>
              </a:r>
              <a:endParaRPr b="0" i="0" sz="1100" u="none" cap="none" strike="noStrike">
                <a:solidFill>
                  <a:srgbClr val="000000"/>
                </a:solidFill>
                <a:latin typeface="Arial"/>
                <a:ea typeface="Arial"/>
                <a:cs typeface="Arial"/>
                <a:sym typeface="Arial"/>
              </a:endParaRPr>
            </a:p>
          </p:txBody>
        </p:sp>
        <p:sp>
          <p:nvSpPr>
            <p:cNvPr id="673" name="Google Shape;673;p158"/>
            <p:cNvSpPr/>
            <p:nvPr/>
          </p:nvSpPr>
          <p:spPr>
            <a:xfrm>
              <a:off x="6252085" y="1910584"/>
              <a:ext cx="669900" cy="669900"/>
            </a:xfrm>
            <a:prstGeom prst="rect">
              <a:avLst/>
            </a:prstGeom>
            <a:noFill/>
            <a:ln cap="flat" cmpd="sng" w="28575">
              <a:solidFill>
                <a:srgbClr val="2A3B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A3B4D"/>
                </a:solidFill>
                <a:latin typeface="Proxima Nova"/>
                <a:ea typeface="Proxima Nova"/>
                <a:cs typeface="Proxima Nova"/>
                <a:sym typeface="Proxima Nova"/>
              </a:endParaRPr>
            </a:p>
          </p:txBody>
        </p:sp>
      </p:grpSp>
      <p:sp>
        <p:nvSpPr>
          <p:cNvPr id="674" name="Google Shape;674;p158"/>
          <p:cNvSpPr txBox="1"/>
          <p:nvPr/>
        </p:nvSpPr>
        <p:spPr>
          <a:xfrm>
            <a:off x="2457425" y="3463825"/>
            <a:ext cx="2137500" cy="1178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rgbClr val="2A3B4D"/>
              </a:buClr>
              <a:buSzPts val="900"/>
              <a:buFont typeface="Arial"/>
              <a:buNone/>
            </a:pPr>
            <a:r>
              <a:rPr b="1" lang="en" sz="1200">
                <a:solidFill>
                  <a:srgbClr val="2A3B4D"/>
                </a:solidFill>
                <a:latin typeface="Proxima Nova"/>
                <a:ea typeface="Proxima Nova"/>
                <a:cs typeface="Proxima Nova"/>
                <a:sym typeface="Proxima Nova"/>
              </a:rPr>
              <a:t>OLD VS NEW</a:t>
            </a:r>
            <a:endParaRPr sz="1200">
              <a:solidFill>
                <a:schemeClr val="dk1"/>
              </a:solidFill>
            </a:endParaRPr>
          </a:p>
          <a:p>
            <a:pPr indent="0" lvl="0" marL="0" rtl="0" algn="l">
              <a:lnSpc>
                <a:spcPct val="115000"/>
              </a:lnSpc>
              <a:spcBef>
                <a:spcPts val="800"/>
              </a:spcBef>
              <a:spcAft>
                <a:spcPts val="0"/>
              </a:spcAft>
              <a:buClr>
                <a:schemeClr val="accent3"/>
              </a:buClr>
              <a:buSzPts val="800"/>
              <a:buFont typeface="Arial"/>
              <a:buNone/>
            </a:pPr>
            <a:r>
              <a:rPr lang="en" sz="1200">
                <a:solidFill>
                  <a:schemeClr val="accent3"/>
                </a:solidFill>
                <a:latin typeface="Proxima Nova"/>
                <a:ea typeface="Proxima Nova"/>
                <a:cs typeface="Proxima Nova"/>
                <a:sym typeface="Proxima Nova"/>
              </a:rPr>
              <a:t>What are the improved and new features?</a:t>
            </a:r>
            <a:endParaRPr b="1" sz="1200">
              <a:solidFill>
                <a:srgbClr val="2A3B4D"/>
              </a:solidFill>
              <a:latin typeface="Proxima Nova"/>
              <a:ea typeface="Proxima Nova"/>
              <a:cs typeface="Proxima Nova"/>
              <a:sym typeface="Proxima Nova"/>
            </a:endParaRPr>
          </a:p>
        </p:txBody>
      </p:sp>
      <p:grpSp>
        <p:nvGrpSpPr>
          <p:cNvPr id="675" name="Google Shape;675;p158"/>
          <p:cNvGrpSpPr/>
          <p:nvPr/>
        </p:nvGrpSpPr>
        <p:grpSpPr>
          <a:xfrm>
            <a:off x="1794245" y="3212635"/>
            <a:ext cx="538274" cy="502425"/>
            <a:chOff x="2392327" y="4115068"/>
            <a:chExt cx="717699" cy="669900"/>
          </a:xfrm>
        </p:grpSpPr>
        <p:sp>
          <p:nvSpPr>
            <p:cNvPr id="676" name="Google Shape;676;p158"/>
            <p:cNvSpPr txBox="1"/>
            <p:nvPr/>
          </p:nvSpPr>
          <p:spPr>
            <a:xfrm>
              <a:off x="2424226" y="4281913"/>
              <a:ext cx="685800" cy="399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2100"/>
                <a:buFont typeface="Arial"/>
                <a:buNone/>
              </a:pPr>
              <a:r>
                <a:rPr b="1" i="0" lang="en" sz="2100" u="none" cap="none" strike="noStrike">
                  <a:solidFill>
                    <a:srgbClr val="2A3B4D"/>
                  </a:solidFill>
                  <a:latin typeface="Proxima Nova"/>
                  <a:ea typeface="Proxima Nova"/>
                  <a:cs typeface="Proxima Nova"/>
                  <a:sym typeface="Proxima Nova"/>
                </a:rPr>
                <a:t>03</a:t>
              </a:r>
              <a:endParaRPr b="0" i="0" sz="1100" u="none" cap="none" strike="noStrike">
                <a:solidFill>
                  <a:srgbClr val="000000"/>
                </a:solidFill>
                <a:latin typeface="Arial"/>
                <a:ea typeface="Arial"/>
                <a:cs typeface="Arial"/>
                <a:sym typeface="Arial"/>
              </a:endParaRPr>
            </a:p>
          </p:txBody>
        </p:sp>
        <p:sp>
          <p:nvSpPr>
            <p:cNvPr id="677" name="Google Shape;677;p158"/>
            <p:cNvSpPr/>
            <p:nvPr/>
          </p:nvSpPr>
          <p:spPr>
            <a:xfrm>
              <a:off x="2392327" y="4115068"/>
              <a:ext cx="669900" cy="669900"/>
            </a:xfrm>
            <a:prstGeom prst="rect">
              <a:avLst/>
            </a:prstGeom>
            <a:noFill/>
            <a:ln cap="flat" cmpd="sng" w="28575">
              <a:solidFill>
                <a:srgbClr val="2A3B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A3B4D"/>
                </a:solidFill>
                <a:latin typeface="Proxima Nova"/>
                <a:ea typeface="Proxima Nova"/>
                <a:cs typeface="Proxima Nova"/>
                <a:sym typeface="Proxima Nova"/>
              </a:endParaRPr>
            </a:p>
          </p:txBody>
        </p:sp>
      </p:grpSp>
      <p:sp>
        <p:nvSpPr>
          <p:cNvPr id="678" name="Google Shape;678;p158"/>
          <p:cNvSpPr txBox="1"/>
          <p:nvPr/>
        </p:nvSpPr>
        <p:spPr>
          <a:xfrm>
            <a:off x="5341275" y="3463825"/>
            <a:ext cx="2220900" cy="1178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rgbClr val="2A3B4D"/>
              </a:buClr>
              <a:buSzPts val="900"/>
              <a:buFont typeface="Arial"/>
              <a:buNone/>
            </a:pPr>
            <a:r>
              <a:rPr b="1" lang="en" sz="1200">
                <a:solidFill>
                  <a:srgbClr val="2A3B4D"/>
                </a:solidFill>
                <a:latin typeface="Proxima Nova"/>
                <a:ea typeface="Proxima Nova"/>
                <a:cs typeface="Proxima Nova"/>
                <a:sym typeface="Proxima Nova"/>
              </a:rPr>
              <a:t>CHECKLIST</a:t>
            </a:r>
            <a:endParaRPr sz="1200">
              <a:solidFill>
                <a:schemeClr val="dk1"/>
              </a:solidFill>
            </a:endParaRPr>
          </a:p>
          <a:p>
            <a:pPr indent="0" lvl="0" marL="0" rtl="0" algn="l">
              <a:lnSpc>
                <a:spcPct val="115000"/>
              </a:lnSpc>
              <a:spcBef>
                <a:spcPts val="800"/>
              </a:spcBef>
              <a:spcAft>
                <a:spcPts val="0"/>
              </a:spcAft>
              <a:buClr>
                <a:schemeClr val="accent3"/>
              </a:buClr>
              <a:buSzPts val="800"/>
              <a:buFont typeface="Arial"/>
              <a:buNone/>
            </a:pPr>
            <a:r>
              <a:rPr lang="en" sz="1200">
                <a:solidFill>
                  <a:schemeClr val="accent3"/>
                </a:solidFill>
                <a:latin typeface="Proxima Nova"/>
                <a:ea typeface="Proxima Nova"/>
                <a:cs typeface="Proxima Nova"/>
                <a:sym typeface="Proxima Nova"/>
              </a:rPr>
              <a:t>Prepare yourself and your team for a smooth migration</a:t>
            </a:r>
            <a:endParaRPr b="1" sz="1200">
              <a:solidFill>
                <a:srgbClr val="2A3B4D"/>
              </a:solidFill>
              <a:latin typeface="Proxima Nova"/>
              <a:ea typeface="Proxima Nova"/>
              <a:cs typeface="Proxima Nova"/>
              <a:sym typeface="Proxima Nova"/>
            </a:endParaRPr>
          </a:p>
        </p:txBody>
      </p:sp>
      <p:grpSp>
        <p:nvGrpSpPr>
          <p:cNvPr id="679" name="Google Shape;679;p158"/>
          <p:cNvGrpSpPr/>
          <p:nvPr/>
        </p:nvGrpSpPr>
        <p:grpSpPr>
          <a:xfrm>
            <a:off x="4720963" y="3212635"/>
            <a:ext cx="522325" cy="502425"/>
            <a:chOff x="6294617" y="4115068"/>
            <a:chExt cx="696433" cy="669900"/>
          </a:xfrm>
        </p:grpSpPr>
        <p:sp>
          <p:nvSpPr>
            <p:cNvPr id="680" name="Google Shape;680;p158"/>
            <p:cNvSpPr txBox="1"/>
            <p:nvPr/>
          </p:nvSpPr>
          <p:spPr>
            <a:xfrm>
              <a:off x="6305250" y="4281913"/>
              <a:ext cx="685800" cy="399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2100"/>
                <a:buFont typeface="Arial"/>
                <a:buNone/>
              </a:pPr>
              <a:r>
                <a:rPr b="1" i="0" lang="en" sz="2100" u="none" cap="none" strike="noStrike">
                  <a:solidFill>
                    <a:srgbClr val="2A3B4D"/>
                  </a:solidFill>
                  <a:latin typeface="Proxima Nova"/>
                  <a:ea typeface="Proxima Nova"/>
                  <a:cs typeface="Proxima Nova"/>
                  <a:sym typeface="Proxima Nova"/>
                </a:rPr>
                <a:t>04</a:t>
              </a:r>
              <a:endParaRPr b="0" i="0" sz="1100" u="none" cap="none" strike="noStrike">
                <a:solidFill>
                  <a:srgbClr val="000000"/>
                </a:solidFill>
                <a:latin typeface="Arial"/>
                <a:ea typeface="Arial"/>
                <a:cs typeface="Arial"/>
                <a:sym typeface="Arial"/>
              </a:endParaRPr>
            </a:p>
          </p:txBody>
        </p:sp>
        <p:sp>
          <p:nvSpPr>
            <p:cNvPr id="681" name="Google Shape;681;p158"/>
            <p:cNvSpPr/>
            <p:nvPr/>
          </p:nvSpPr>
          <p:spPr>
            <a:xfrm>
              <a:off x="6294617" y="4115068"/>
              <a:ext cx="669900" cy="669900"/>
            </a:xfrm>
            <a:prstGeom prst="rect">
              <a:avLst/>
            </a:prstGeom>
            <a:noFill/>
            <a:ln cap="flat" cmpd="sng" w="28575">
              <a:solidFill>
                <a:srgbClr val="2A3B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A3B4D"/>
                </a:solidFill>
                <a:latin typeface="Proxima Nova"/>
                <a:ea typeface="Proxima Nova"/>
                <a:cs typeface="Proxima Nova"/>
                <a:sym typeface="Proxima Nova"/>
              </a:endParaRPr>
            </a:p>
          </p:txBody>
        </p:sp>
      </p:grpSp>
      <p:cxnSp>
        <p:nvCxnSpPr>
          <p:cNvPr id="682" name="Google Shape;682;p158"/>
          <p:cNvCxnSpPr/>
          <p:nvPr/>
        </p:nvCxnSpPr>
        <p:spPr>
          <a:xfrm>
            <a:off x="2493132" y="1789681"/>
            <a:ext cx="557100" cy="0"/>
          </a:xfrm>
          <a:prstGeom prst="straightConnector1">
            <a:avLst/>
          </a:prstGeom>
          <a:noFill/>
          <a:ln cap="flat" cmpd="sng" w="19050">
            <a:solidFill>
              <a:srgbClr val="00B2B2"/>
            </a:solidFill>
            <a:prstDash val="solid"/>
            <a:miter lim="800000"/>
            <a:headEnd len="sm" w="sm" type="none"/>
            <a:tailEnd len="sm" w="sm" type="none"/>
          </a:ln>
        </p:spPr>
      </p:cxnSp>
      <p:cxnSp>
        <p:nvCxnSpPr>
          <p:cNvPr id="683" name="Google Shape;683;p158"/>
          <p:cNvCxnSpPr/>
          <p:nvPr/>
        </p:nvCxnSpPr>
        <p:spPr>
          <a:xfrm>
            <a:off x="5434120" y="1789681"/>
            <a:ext cx="557100" cy="0"/>
          </a:xfrm>
          <a:prstGeom prst="straightConnector1">
            <a:avLst/>
          </a:prstGeom>
          <a:noFill/>
          <a:ln cap="flat" cmpd="sng" w="19050">
            <a:solidFill>
              <a:srgbClr val="00B2B2"/>
            </a:solidFill>
            <a:prstDash val="solid"/>
            <a:miter lim="800000"/>
            <a:headEnd len="sm" w="sm" type="none"/>
            <a:tailEnd len="sm" w="sm" type="none"/>
          </a:ln>
        </p:spPr>
      </p:cxnSp>
      <p:cxnSp>
        <p:nvCxnSpPr>
          <p:cNvPr id="684" name="Google Shape;684;p158"/>
          <p:cNvCxnSpPr/>
          <p:nvPr/>
        </p:nvCxnSpPr>
        <p:spPr>
          <a:xfrm>
            <a:off x="2519259" y="3340825"/>
            <a:ext cx="557100" cy="0"/>
          </a:xfrm>
          <a:prstGeom prst="straightConnector1">
            <a:avLst/>
          </a:prstGeom>
          <a:noFill/>
          <a:ln cap="flat" cmpd="sng" w="19050">
            <a:solidFill>
              <a:srgbClr val="00B2B2"/>
            </a:solidFill>
            <a:prstDash val="solid"/>
            <a:miter lim="800000"/>
            <a:headEnd len="sm" w="sm" type="none"/>
            <a:tailEnd len="sm" w="sm" type="none"/>
          </a:ln>
        </p:spPr>
      </p:cxnSp>
      <p:cxnSp>
        <p:nvCxnSpPr>
          <p:cNvPr id="685" name="Google Shape;685;p158"/>
          <p:cNvCxnSpPr/>
          <p:nvPr/>
        </p:nvCxnSpPr>
        <p:spPr>
          <a:xfrm>
            <a:off x="5434120" y="3340825"/>
            <a:ext cx="557100" cy="0"/>
          </a:xfrm>
          <a:prstGeom prst="straightConnector1">
            <a:avLst/>
          </a:prstGeom>
          <a:noFill/>
          <a:ln cap="flat" cmpd="sng" w="19050">
            <a:solidFill>
              <a:srgbClr val="00B2B2"/>
            </a:solidFill>
            <a:prstDash val="solid"/>
            <a:miter lim="800000"/>
            <a:headEnd len="sm" w="sm" type="none"/>
            <a:tailEnd len="sm" w="sm" type="none"/>
          </a:ln>
        </p:spPr>
      </p:cxnSp>
      <p:sp>
        <p:nvSpPr>
          <p:cNvPr id="686" name="Google Shape;686;p158"/>
          <p:cNvSpPr txBox="1"/>
          <p:nvPr/>
        </p:nvSpPr>
        <p:spPr>
          <a:xfrm>
            <a:off x="722897" y="522700"/>
            <a:ext cx="3662400" cy="281400"/>
          </a:xfrm>
          <a:prstGeom prst="rect">
            <a:avLst/>
          </a:prstGeom>
          <a:noFill/>
          <a:ln>
            <a:noFill/>
          </a:ln>
        </p:spPr>
        <p:txBody>
          <a:bodyPr anchorCtr="0" anchor="t" bIns="34275" lIns="68575" spcFirstLastPara="1" rIns="68575" wrap="square" tIns="34275">
            <a:noAutofit/>
          </a:bodyPr>
          <a:lstStyle/>
          <a:p>
            <a:pPr indent="0" lvl="0" marL="0" marR="0" rtl="0" algn="l">
              <a:lnSpc>
                <a:spcPct val="112500"/>
              </a:lnSpc>
              <a:spcBef>
                <a:spcPts val="0"/>
              </a:spcBef>
              <a:spcAft>
                <a:spcPts val="0"/>
              </a:spcAft>
              <a:buClr>
                <a:srgbClr val="BFBFBF"/>
              </a:buClr>
              <a:buSzPts val="1200"/>
              <a:buFont typeface="Arial"/>
              <a:buNone/>
            </a:pPr>
            <a:r>
              <a:rPr lang="en" sz="1200">
                <a:solidFill>
                  <a:srgbClr val="BFBFBF"/>
                </a:solidFill>
                <a:latin typeface="Proxima Nova"/>
                <a:ea typeface="Proxima Nova"/>
                <a:cs typeface="Proxima Nova"/>
                <a:sym typeface="Proxima Nova"/>
              </a:rPr>
              <a:t>Migrate to the new projects</a:t>
            </a:r>
            <a:endParaRPr b="0" i="0" sz="1200" u="none" cap="none" strike="noStrike">
              <a:solidFill>
                <a:srgbClr val="BFBFBF"/>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76"/>
          <p:cNvSpPr txBox="1"/>
          <p:nvPr/>
        </p:nvSpPr>
        <p:spPr>
          <a:xfrm>
            <a:off x="555275" y="12639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BEFORE</a:t>
            </a:r>
            <a:r>
              <a:rPr b="1" lang="en">
                <a:solidFill>
                  <a:schemeClr val="dk1"/>
                </a:solidFill>
                <a:latin typeface="Work Sans"/>
                <a:ea typeface="Work Sans"/>
                <a:cs typeface="Work Sans"/>
                <a:sym typeface="Work Sans"/>
              </a:rPr>
              <a:t> MIGRATION - </a:t>
            </a:r>
            <a:r>
              <a:rPr b="1" lang="en">
                <a:solidFill>
                  <a:srgbClr val="57D3D2"/>
                </a:solidFill>
                <a:latin typeface="Work Sans"/>
                <a:ea typeface="Work Sans"/>
                <a:cs typeface="Work Sans"/>
                <a:sym typeface="Work Sans"/>
              </a:rPr>
              <a:t>GENERAL</a:t>
            </a:r>
            <a:endParaRPr b="1" sz="1200">
              <a:solidFill>
                <a:schemeClr val="dk1"/>
              </a:solidFill>
              <a:latin typeface="Work Sans"/>
              <a:ea typeface="Work Sans"/>
              <a:cs typeface="Work Sans"/>
              <a:sym typeface="Work Sans"/>
            </a:endParaRPr>
          </a:p>
          <a:p>
            <a:pPr indent="-336550" lvl="0" marL="457200" rtl="0" algn="l">
              <a:lnSpc>
                <a:spcPct val="115000"/>
              </a:lnSpc>
              <a:spcBef>
                <a:spcPts val="0"/>
              </a:spcBef>
              <a:spcAft>
                <a:spcPts val="0"/>
              </a:spcAft>
              <a:buClr>
                <a:schemeClr val="dk1"/>
              </a:buClr>
              <a:buSzPts val="1700"/>
              <a:buFont typeface="Work Sans"/>
              <a:buChar char="❏"/>
            </a:pPr>
            <a:r>
              <a:rPr b="1" lang="en">
                <a:solidFill>
                  <a:schemeClr val="dk1"/>
                </a:solidFill>
                <a:highlight>
                  <a:srgbClr val="FFFFFF"/>
                </a:highlight>
                <a:latin typeface="Work Sans"/>
                <a:ea typeface="Work Sans"/>
                <a:cs typeface="Work Sans"/>
                <a:sym typeface="Work Sans"/>
              </a:rPr>
              <a:t>Check internal processes / current flow: </a:t>
            </a:r>
            <a:r>
              <a:rPr lang="en">
                <a:solidFill>
                  <a:schemeClr val="dk1"/>
                </a:solidFill>
                <a:highlight>
                  <a:srgbClr val="FFFFFF"/>
                </a:highlight>
                <a:latin typeface="Work Sans"/>
                <a:ea typeface="Work Sans"/>
                <a:cs typeface="Work Sans"/>
                <a:sym typeface="Work Sans"/>
              </a:rPr>
              <a:t>how do you use projects now?</a:t>
            </a:r>
            <a:r>
              <a:rPr b="1" lang="en">
                <a:solidFill>
                  <a:schemeClr val="dk1"/>
                </a:solidFill>
                <a:highlight>
                  <a:srgbClr val="FFFFFF"/>
                </a:highlight>
                <a:latin typeface="Work Sans"/>
                <a:ea typeface="Work Sans"/>
                <a:cs typeface="Work Sans"/>
                <a:sym typeface="Work Sans"/>
              </a:rPr>
              <a:t> </a:t>
            </a:r>
            <a:endParaRPr b="1">
              <a:solidFill>
                <a:schemeClr val="dk1"/>
              </a:solidFill>
              <a:highlight>
                <a:srgbClr val="FFFFFF"/>
              </a:highlight>
              <a:latin typeface="Work Sans"/>
              <a:ea typeface="Work Sans"/>
              <a:cs typeface="Work Sans"/>
              <a:sym typeface="Work Sans"/>
            </a:endParaRPr>
          </a:p>
          <a:p>
            <a:pPr indent="-336550" lvl="1" marL="914400" rtl="0" algn="l">
              <a:lnSpc>
                <a:spcPct val="115000"/>
              </a:lnSpc>
              <a:spcBef>
                <a:spcPts val="0"/>
              </a:spcBef>
              <a:spcAft>
                <a:spcPts val="0"/>
              </a:spcAft>
              <a:buClr>
                <a:schemeClr val="dk1"/>
              </a:buClr>
              <a:buSzPts val="1700"/>
              <a:buFont typeface="Work Sans"/>
              <a:buChar char="❏"/>
            </a:pPr>
            <a:r>
              <a:rPr lang="en">
                <a:solidFill>
                  <a:schemeClr val="dk1"/>
                </a:solidFill>
                <a:highlight>
                  <a:srgbClr val="FFFFFF"/>
                </a:highlight>
                <a:latin typeface="Work Sans"/>
                <a:ea typeface="Work Sans"/>
                <a:cs typeface="Work Sans"/>
                <a:sym typeface="Work Sans"/>
              </a:rPr>
              <a:t>Evaluate your workflow: how do you use projects for quotations and invoices?</a:t>
            </a:r>
            <a:endParaRPr>
              <a:solidFill>
                <a:schemeClr val="dk1"/>
              </a:solidFill>
              <a:highlight>
                <a:srgbClr val="FFFFFF"/>
              </a:highlight>
              <a:latin typeface="Work Sans"/>
              <a:ea typeface="Work Sans"/>
              <a:cs typeface="Work Sans"/>
              <a:sym typeface="Work Sans"/>
            </a:endParaRPr>
          </a:p>
          <a:p>
            <a:pPr indent="-336550" lvl="1" marL="914400" rtl="0" algn="l">
              <a:lnSpc>
                <a:spcPct val="115000"/>
              </a:lnSpc>
              <a:spcBef>
                <a:spcPts val="0"/>
              </a:spcBef>
              <a:spcAft>
                <a:spcPts val="0"/>
              </a:spcAft>
              <a:buClr>
                <a:schemeClr val="dk1"/>
              </a:buClr>
              <a:buSzPts val="1700"/>
              <a:buFont typeface="Work Sans"/>
              <a:buChar char="❏"/>
            </a:pPr>
            <a:r>
              <a:rPr lang="en">
                <a:solidFill>
                  <a:schemeClr val="dk1"/>
                </a:solidFill>
                <a:highlight>
                  <a:srgbClr val="FFFFFF"/>
                </a:highlight>
                <a:latin typeface="Work Sans"/>
                <a:ea typeface="Work Sans"/>
                <a:cs typeface="Work Sans"/>
                <a:sym typeface="Work Sans"/>
              </a:rPr>
              <a:t>Create a</a:t>
            </a:r>
            <a:r>
              <a:rPr lang="en">
                <a:solidFill>
                  <a:schemeClr val="dk1"/>
                </a:solidFill>
                <a:highlight>
                  <a:srgbClr val="FFFFFF"/>
                </a:highlight>
                <a:latin typeface="Work Sans"/>
                <a:ea typeface="Work Sans"/>
                <a:cs typeface="Work Sans"/>
                <a:sym typeface="Work Sans"/>
              </a:rPr>
              <a:t> sample </a:t>
            </a:r>
            <a:r>
              <a:rPr lang="en">
                <a:solidFill>
                  <a:schemeClr val="dk1"/>
                </a:solidFill>
                <a:highlight>
                  <a:srgbClr val="FFFFFF"/>
                </a:highlight>
                <a:latin typeface="Work Sans"/>
                <a:ea typeface="Work Sans"/>
                <a:cs typeface="Work Sans"/>
                <a:sym typeface="Work Sans"/>
              </a:rPr>
              <a:t>project according to your ideal scenario.</a:t>
            </a:r>
            <a:endParaRPr>
              <a:solidFill>
                <a:schemeClr val="dk1"/>
              </a:solidFill>
              <a:highlight>
                <a:srgbClr val="FFFFFF"/>
              </a:highlight>
              <a:latin typeface="Work Sans"/>
              <a:ea typeface="Work Sans"/>
              <a:cs typeface="Work Sans"/>
              <a:sym typeface="Work Sans"/>
            </a:endParaRPr>
          </a:p>
          <a:p>
            <a:pPr indent="-336550" lvl="1" marL="914400" rtl="0" algn="l">
              <a:lnSpc>
                <a:spcPct val="115000"/>
              </a:lnSpc>
              <a:spcBef>
                <a:spcPts val="0"/>
              </a:spcBef>
              <a:spcAft>
                <a:spcPts val="0"/>
              </a:spcAft>
              <a:buClr>
                <a:schemeClr val="dk1"/>
              </a:buClr>
              <a:buSzPts val="1700"/>
              <a:buFont typeface="Work Sans"/>
              <a:buChar char="❏"/>
            </a:pPr>
            <a:r>
              <a:rPr lang="en">
                <a:solidFill>
                  <a:schemeClr val="dk1"/>
                </a:solidFill>
                <a:highlight>
                  <a:srgbClr val="FFFFFF"/>
                </a:highlight>
                <a:latin typeface="Work Sans"/>
                <a:ea typeface="Work Sans"/>
                <a:cs typeface="Work Sans"/>
                <a:sym typeface="Work Sans"/>
              </a:rPr>
              <a:t>Make sure your active projects are up-to-date.</a:t>
            </a:r>
            <a:endParaRPr>
              <a:solidFill>
                <a:schemeClr val="dk1"/>
              </a:solidFill>
              <a:highlight>
                <a:srgbClr val="FFFFFF"/>
              </a:highlight>
              <a:latin typeface="Work Sans"/>
              <a:ea typeface="Work Sans"/>
              <a:cs typeface="Work Sans"/>
              <a:sym typeface="Work Sans"/>
            </a:endParaRPr>
          </a:p>
          <a:p>
            <a:pPr indent="-336550" lvl="1" marL="914400" rtl="0" algn="l">
              <a:lnSpc>
                <a:spcPct val="115000"/>
              </a:lnSpc>
              <a:spcBef>
                <a:spcPts val="0"/>
              </a:spcBef>
              <a:spcAft>
                <a:spcPts val="0"/>
              </a:spcAft>
              <a:buClr>
                <a:schemeClr val="dk1"/>
              </a:buClr>
              <a:buSzPts val="1700"/>
              <a:buFont typeface="Work Sans"/>
              <a:buChar char="❏"/>
            </a:pPr>
            <a:r>
              <a:rPr lang="en">
                <a:solidFill>
                  <a:schemeClr val="dk1"/>
                </a:solidFill>
                <a:highlight>
                  <a:srgbClr val="FFFFFF"/>
                </a:highlight>
                <a:latin typeface="Work Sans"/>
                <a:ea typeface="Work Sans"/>
                <a:cs typeface="Work Sans"/>
                <a:sym typeface="Work Sans"/>
              </a:rPr>
              <a:t>Create an external test account.</a:t>
            </a:r>
            <a:endParaRPr b="1">
              <a:solidFill>
                <a:schemeClr val="dk1"/>
              </a:solidFill>
              <a:highlight>
                <a:srgbClr val="FFFFFF"/>
              </a:highlight>
              <a:latin typeface="Work Sans"/>
              <a:ea typeface="Work Sans"/>
              <a:cs typeface="Work Sans"/>
              <a:sym typeface="Work Sans"/>
            </a:endParaRPr>
          </a:p>
          <a:p>
            <a:pPr indent="0" lvl="0" marL="0" rtl="0" algn="l">
              <a:lnSpc>
                <a:spcPct val="115000"/>
              </a:lnSpc>
              <a:spcBef>
                <a:spcPts val="0"/>
              </a:spcBef>
              <a:spcAft>
                <a:spcPts val="0"/>
              </a:spcAft>
              <a:buNone/>
            </a:pPr>
            <a:r>
              <a:t/>
            </a:r>
            <a:endParaRPr sz="1100">
              <a:solidFill>
                <a:schemeClr val="dk1"/>
              </a:solidFill>
              <a:highlight>
                <a:srgbClr val="FFFFFF"/>
              </a:highlight>
              <a:latin typeface="Work Sans"/>
              <a:ea typeface="Work Sans"/>
              <a:cs typeface="Work Sans"/>
              <a:sym typeface="Work Sans"/>
            </a:endParaRPr>
          </a:p>
          <a:p>
            <a:pPr indent="0" lvl="0" marL="457200" rtl="0" algn="l">
              <a:lnSpc>
                <a:spcPct val="115000"/>
              </a:lnSpc>
              <a:spcBef>
                <a:spcPts val="0"/>
              </a:spcBef>
              <a:spcAft>
                <a:spcPts val="0"/>
              </a:spcAft>
              <a:buNone/>
            </a:pPr>
            <a:r>
              <a:t/>
            </a:r>
            <a:endParaRPr sz="1100">
              <a:solidFill>
                <a:schemeClr val="dk1"/>
              </a:solidFill>
              <a:highlight>
                <a:srgbClr val="FFFFFF"/>
              </a:highlight>
              <a:latin typeface="Work Sans"/>
              <a:ea typeface="Work Sans"/>
              <a:cs typeface="Work Sans"/>
              <a:sym typeface="Work Sans"/>
            </a:endParaRPr>
          </a:p>
          <a:p>
            <a:pPr indent="0" lvl="0" marL="457200" rtl="0" algn="l">
              <a:lnSpc>
                <a:spcPct val="115000"/>
              </a:lnSpc>
              <a:spcBef>
                <a:spcPts val="0"/>
              </a:spcBef>
              <a:spcAft>
                <a:spcPts val="0"/>
              </a:spcAft>
              <a:buNone/>
            </a:pPr>
            <a:r>
              <a:t/>
            </a:r>
            <a:endParaRPr sz="1100">
              <a:solidFill>
                <a:schemeClr val="dk1"/>
              </a:solidFill>
              <a:highlight>
                <a:srgbClr val="FFFFFF"/>
              </a:highlight>
              <a:latin typeface="Work Sans"/>
              <a:ea typeface="Work Sans"/>
              <a:cs typeface="Work Sans"/>
              <a:sym typeface="Work Sans"/>
            </a:endParaRPr>
          </a:p>
          <a:p>
            <a:pPr indent="0" lvl="0" marL="0" rtl="0" algn="l">
              <a:lnSpc>
                <a:spcPct val="150000"/>
              </a:lnSpc>
              <a:spcBef>
                <a:spcPts val="0"/>
              </a:spcBef>
              <a:spcAft>
                <a:spcPts val="0"/>
              </a:spcAft>
              <a:buNone/>
            </a:pPr>
            <a:r>
              <a:t/>
            </a:r>
            <a:endParaRPr>
              <a:solidFill>
                <a:schemeClr val="dk1"/>
              </a:solidFill>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sp>
        <p:nvSpPr>
          <p:cNvPr id="846" name="Google Shape;846;p176"/>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76"/>
          <p:cNvSpPr txBox="1"/>
          <p:nvPr/>
        </p:nvSpPr>
        <p:spPr>
          <a:xfrm>
            <a:off x="407225" y="434100"/>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t/>
            </a:r>
            <a:endParaRPr sz="3600">
              <a:solidFill>
                <a:srgbClr val="1A1C20"/>
              </a:solidFill>
              <a:latin typeface="Work Sans Black"/>
              <a:ea typeface="Work Sans Black"/>
              <a:cs typeface="Work Sans Black"/>
              <a:sym typeface="Work Sans Black"/>
            </a:endParaRPr>
          </a:p>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sz="4800"/>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77"/>
          <p:cNvSpPr txBox="1"/>
          <p:nvPr/>
        </p:nvSpPr>
        <p:spPr>
          <a:xfrm>
            <a:off x="555275" y="12639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BEFORE</a:t>
            </a:r>
            <a:r>
              <a:rPr b="1" lang="en">
                <a:solidFill>
                  <a:schemeClr val="dk1"/>
                </a:solidFill>
                <a:latin typeface="Work Sans"/>
                <a:ea typeface="Work Sans"/>
                <a:cs typeface="Work Sans"/>
                <a:sym typeface="Work Sans"/>
              </a:rPr>
              <a:t> MIGRATION - </a:t>
            </a:r>
            <a:r>
              <a:rPr b="1" lang="en">
                <a:solidFill>
                  <a:srgbClr val="57D3D2"/>
                </a:solidFill>
                <a:latin typeface="Work Sans"/>
                <a:ea typeface="Work Sans"/>
                <a:cs typeface="Work Sans"/>
                <a:sym typeface="Work Sans"/>
              </a:rPr>
              <a:t>GENERAL</a:t>
            </a:r>
            <a:endParaRPr b="1">
              <a:solidFill>
                <a:schemeClr val="dk1"/>
              </a:solidFill>
              <a:latin typeface="Work Sans"/>
              <a:ea typeface="Work Sans"/>
              <a:cs typeface="Work Sans"/>
              <a:sym typeface="Work Sans"/>
            </a:endParaRPr>
          </a:p>
          <a:p>
            <a:pPr indent="-336550" lvl="0" marL="457200" rtl="0" algn="l">
              <a:lnSpc>
                <a:spcPct val="115000"/>
              </a:lnSpc>
              <a:spcBef>
                <a:spcPts val="0"/>
              </a:spcBef>
              <a:spcAft>
                <a:spcPts val="0"/>
              </a:spcAft>
              <a:buClr>
                <a:schemeClr val="dk1"/>
              </a:buClr>
              <a:buSzPts val="1700"/>
              <a:buFont typeface="Work Sans"/>
              <a:buChar char="❏"/>
            </a:pPr>
            <a:r>
              <a:rPr b="1" lang="en">
                <a:solidFill>
                  <a:schemeClr val="dk1"/>
                </a:solidFill>
                <a:highlight>
                  <a:schemeClr val="lt1"/>
                </a:highlight>
                <a:latin typeface="Work Sans"/>
                <a:ea typeface="Work Sans"/>
                <a:cs typeface="Work Sans"/>
                <a:sym typeface="Work Sans"/>
              </a:rPr>
              <a:t>Train your colleagues</a:t>
            </a:r>
            <a:endParaRPr b="1">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Videos and articles about the operation at our Support Centre.</a:t>
            </a:r>
            <a:endParaRPr>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Communicate when the new operation will take effect.</a:t>
            </a:r>
            <a:endParaRPr>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Document your new process</a:t>
            </a:r>
            <a:endParaRPr>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Tip: appoint (a number of) </a:t>
            </a:r>
            <a:r>
              <a:rPr i="1" lang="en">
                <a:solidFill>
                  <a:schemeClr val="dk1"/>
                </a:solidFill>
                <a:highlight>
                  <a:schemeClr val="lt1"/>
                </a:highlight>
                <a:latin typeface="Work Sans"/>
                <a:ea typeface="Work Sans"/>
                <a:cs typeface="Work Sans"/>
                <a:sym typeface="Work Sans"/>
              </a:rPr>
              <a:t>migration coach(s)</a:t>
            </a:r>
            <a:r>
              <a:rPr lang="en">
                <a:solidFill>
                  <a:schemeClr val="dk1"/>
                </a:solidFill>
                <a:highlight>
                  <a:schemeClr val="lt1"/>
                </a:highlight>
                <a:latin typeface="Work Sans"/>
                <a:ea typeface="Work Sans"/>
                <a:cs typeface="Work Sans"/>
                <a:sym typeface="Work Sans"/>
              </a:rPr>
              <a:t> internally.</a:t>
            </a:r>
            <a:endParaRPr>
              <a:solidFill>
                <a:schemeClr val="dk1"/>
              </a:solidFill>
              <a:highlight>
                <a:schemeClr val="lt1"/>
              </a:highlight>
              <a:latin typeface="Work Sans"/>
              <a:ea typeface="Work Sans"/>
              <a:cs typeface="Work Sans"/>
              <a:sym typeface="Work Sans"/>
            </a:endParaRPr>
          </a:p>
          <a:p>
            <a:pPr indent="0" lvl="0" marL="457200" rtl="0" algn="l">
              <a:lnSpc>
                <a:spcPct val="115000"/>
              </a:lnSpc>
              <a:spcBef>
                <a:spcPts val="0"/>
              </a:spcBef>
              <a:spcAft>
                <a:spcPts val="0"/>
              </a:spcAft>
              <a:buNone/>
            </a:pPr>
            <a:r>
              <a:t/>
            </a:r>
            <a:endParaRPr sz="1100">
              <a:solidFill>
                <a:schemeClr val="dk1"/>
              </a:solidFill>
              <a:highlight>
                <a:srgbClr val="FFFFFF"/>
              </a:highlight>
              <a:latin typeface="Work Sans"/>
              <a:ea typeface="Work Sans"/>
              <a:cs typeface="Work Sans"/>
              <a:sym typeface="Work Sans"/>
            </a:endParaRPr>
          </a:p>
          <a:p>
            <a:pPr indent="0" lvl="0" marL="0" rtl="0" algn="l">
              <a:lnSpc>
                <a:spcPct val="150000"/>
              </a:lnSpc>
              <a:spcBef>
                <a:spcPts val="0"/>
              </a:spcBef>
              <a:spcAft>
                <a:spcPts val="0"/>
              </a:spcAft>
              <a:buNone/>
            </a:pPr>
            <a:r>
              <a:rPr lang="en">
                <a:latin typeface="Work Sans"/>
                <a:ea typeface="Work Sans"/>
                <a:cs typeface="Work Sans"/>
                <a:sym typeface="Work Sans"/>
              </a:rPr>
              <a:t>💡 New module = new opportunities.</a:t>
            </a:r>
            <a:endParaRPr>
              <a:latin typeface="Work Sans"/>
              <a:ea typeface="Work Sans"/>
              <a:cs typeface="Work Sans"/>
              <a:sym typeface="Work Sans"/>
            </a:endParaRPr>
          </a:p>
        </p:txBody>
      </p:sp>
      <p:sp>
        <p:nvSpPr>
          <p:cNvPr id="854" name="Google Shape;854;p177"/>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77"/>
          <p:cNvSpPr txBox="1"/>
          <p:nvPr/>
        </p:nvSpPr>
        <p:spPr>
          <a:xfrm>
            <a:off x="407225" y="434100"/>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t/>
            </a:r>
            <a:endParaRPr sz="3600">
              <a:solidFill>
                <a:srgbClr val="1A1C20"/>
              </a:solidFill>
              <a:latin typeface="Work Sans Black"/>
              <a:ea typeface="Work Sans Black"/>
              <a:cs typeface="Work Sans Black"/>
              <a:sym typeface="Work Sans Black"/>
            </a:endParaRPr>
          </a:p>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sz="4800"/>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178"/>
          <p:cNvSpPr txBox="1"/>
          <p:nvPr/>
        </p:nvSpPr>
        <p:spPr>
          <a:xfrm>
            <a:off x="555288" y="11218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BEFORE</a:t>
            </a:r>
            <a:r>
              <a:rPr b="1" lang="en">
                <a:solidFill>
                  <a:schemeClr val="dk1"/>
                </a:solidFill>
                <a:latin typeface="Work Sans"/>
                <a:ea typeface="Work Sans"/>
                <a:cs typeface="Work Sans"/>
                <a:sym typeface="Work Sans"/>
              </a:rPr>
              <a:t> MIGRATION - </a:t>
            </a:r>
            <a:r>
              <a:rPr b="1" lang="en">
                <a:solidFill>
                  <a:srgbClr val="57D3D2"/>
                </a:solidFill>
                <a:latin typeface="Work Sans"/>
                <a:ea typeface="Work Sans"/>
                <a:cs typeface="Work Sans"/>
                <a:sym typeface="Work Sans"/>
              </a:rPr>
              <a:t>FEATURES &amp; TABS</a:t>
            </a:r>
            <a:endParaRPr>
              <a:latin typeface="Work Sans"/>
              <a:ea typeface="Work Sans"/>
              <a:cs typeface="Work Sans"/>
              <a:sym typeface="Work Sans"/>
            </a:endParaRPr>
          </a:p>
        </p:txBody>
      </p:sp>
      <p:sp>
        <p:nvSpPr>
          <p:cNvPr id="862" name="Google Shape;862;p178"/>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78"/>
          <p:cNvSpPr txBox="1"/>
          <p:nvPr/>
        </p:nvSpPr>
        <p:spPr>
          <a:xfrm>
            <a:off x="407225" y="319075"/>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b="1" i="0" sz="3000" u="none" cap="none" strike="noStrike">
              <a:solidFill>
                <a:srgbClr val="2A3B4D"/>
              </a:solidFill>
              <a:latin typeface="Proxima Nova"/>
              <a:ea typeface="Proxima Nova"/>
              <a:cs typeface="Proxima Nova"/>
              <a:sym typeface="Proxima Nova"/>
            </a:endParaRPr>
          </a:p>
        </p:txBody>
      </p:sp>
      <p:pic>
        <p:nvPicPr>
          <p:cNvPr id="864" name="Google Shape;864;p178"/>
          <p:cNvPicPr preferRelativeResize="0"/>
          <p:nvPr/>
        </p:nvPicPr>
        <p:blipFill rotWithShape="1">
          <a:blip r:embed="rId3">
            <a:alphaModFix/>
          </a:blip>
          <a:srcRect b="0" l="4979" r="4970" t="566"/>
          <a:stretch/>
        </p:blipFill>
        <p:spPr>
          <a:xfrm>
            <a:off x="1106063" y="1635625"/>
            <a:ext cx="6468224" cy="3407351"/>
          </a:xfrm>
          <a:prstGeom prst="rect">
            <a:avLst/>
          </a:prstGeom>
          <a:noFill/>
          <a:ln>
            <a:noFill/>
          </a:ln>
        </p:spPr>
      </p:pic>
      <p:pic>
        <p:nvPicPr>
          <p:cNvPr id="865" name="Google Shape;865;p178"/>
          <p:cNvPicPr preferRelativeResize="0"/>
          <p:nvPr/>
        </p:nvPicPr>
        <p:blipFill rotWithShape="1">
          <a:blip r:embed="rId4">
            <a:alphaModFix/>
          </a:blip>
          <a:srcRect b="83073" l="770" r="1677" t="10788"/>
          <a:stretch/>
        </p:blipFill>
        <p:spPr>
          <a:xfrm>
            <a:off x="2686937" y="1467325"/>
            <a:ext cx="3341649" cy="1683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79"/>
          <p:cNvSpPr txBox="1"/>
          <p:nvPr/>
        </p:nvSpPr>
        <p:spPr>
          <a:xfrm>
            <a:off x="555288" y="11218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AFTER</a:t>
            </a:r>
            <a:r>
              <a:rPr b="1" lang="en">
                <a:solidFill>
                  <a:schemeClr val="dk1"/>
                </a:solidFill>
                <a:latin typeface="Work Sans"/>
                <a:ea typeface="Work Sans"/>
                <a:cs typeface="Work Sans"/>
                <a:sym typeface="Work Sans"/>
              </a:rPr>
              <a:t> MIGRATION - </a:t>
            </a:r>
            <a:r>
              <a:rPr b="1" lang="en">
                <a:solidFill>
                  <a:srgbClr val="57D3D2"/>
                </a:solidFill>
                <a:latin typeface="Work Sans"/>
                <a:ea typeface="Work Sans"/>
                <a:cs typeface="Work Sans"/>
                <a:sym typeface="Work Sans"/>
              </a:rPr>
              <a:t>UPDATE ACTIVE PROJECTS</a:t>
            </a:r>
            <a:r>
              <a:rPr b="1" lang="en">
                <a:solidFill>
                  <a:schemeClr val="dk1"/>
                </a:solidFill>
                <a:latin typeface="Work Sans"/>
                <a:ea typeface="Work Sans"/>
                <a:cs typeface="Work Sans"/>
                <a:sym typeface="Work Sans"/>
              </a:rPr>
              <a:t> </a:t>
            </a:r>
            <a:endParaRPr>
              <a:latin typeface="Work Sans"/>
              <a:ea typeface="Work Sans"/>
              <a:cs typeface="Work Sans"/>
              <a:sym typeface="Work Sans"/>
            </a:endParaRPr>
          </a:p>
        </p:txBody>
      </p:sp>
      <p:sp>
        <p:nvSpPr>
          <p:cNvPr id="872" name="Google Shape;872;p179"/>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79"/>
          <p:cNvSpPr txBox="1"/>
          <p:nvPr/>
        </p:nvSpPr>
        <p:spPr>
          <a:xfrm>
            <a:off x="407225" y="319075"/>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b="1" i="0" sz="3000" u="none" cap="none" strike="noStrike">
              <a:solidFill>
                <a:srgbClr val="2A3B4D"/>
              </a:solidFill>
              <a:latin typeface="Proxima Nova"/>
              <a:ea typeface="Proxima Nova"/>
              <a:cs typeface="Proxima Nova"/>
              <a:sym typeface="Proxima Nova"/>
            </a:endParaRPr>
          </a:p>
        </p:txBody>
      </p:sp>
      <p:pic>
        <p:nvPicPr>
          <p:cNvPr id="874" name="Google Shape;874;p179"/>
          <p:cNvPicPr preferRelativeResize="0"/>
          <p:nvPr/>
        </p:nvPicPr>
        <p:blipFill rotWithShape="1">
          <a:blip r:embed="rId3">
            <a:alphaModFix/>
          </a:blip>
          <a:srcRect b="5389" l="0" r="0" t="5389"/>
          <a:stretch/>
        </p:blipFill>
        <p:spPr>
          <a:xfrm>
            <a:off x="1929225" y="1408100"/>
            <a:ext cx="5003673" cy="35729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80"/>
          <p:cNvSpPr txBox="1"/>
          <p:nvPr/>
        </p:nvSpPr>
        <p:spPr>
          <a:xfrm>
            <a:off x="555288" y="11218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ADDITIONAL PREPARATION</a:t>
            </a:r>
            <a:r>
              <a:rPr b="1" lang="en">
                <a:solidFill>
                  <a:schemeClr val="dk1"/>
                </a:solidFill>
                <a:latin typeface="Work Sans"/>
                <a:ea typeface="Work Sans"/>
                <a:cs typeface="Work Sans"/>
                <a:sym typeface="Work Sans"/>
              </a:rPr>
              <a:t> - </a:t>
            </a:r>
            <a:r>
              <a:rPr b="1" lang="en">
                <a:solidFill>
                  <a:srgbClr val="57D3D2"/>
                </a:solidFill>
                <a:latin typeface="Work Sans"/>
                <a:ea typeface="Work Sans"/>
                <a:cs typeface="Work Sans"/>
                <a:sym typeface="Work Sans"/>
              </a:rPr>
              <a:t>SPECIFIC USE CASES</a:t>
            </a:r>
            <a:r>
              <a:rPr b="1" lang="en">
                <a:solidFill>
                  <a:schemeClr val="dk1"/>
                </a:solidFill>
                <a:latin typeface="Work Sans"/>
                <a:ea typeface="Work Sans"/>
                <a:cs typeface="Work Sans"/>
                <a:sym typeface="Work Sans"/>
              </a:rPr>
              <a:t> </a:t>
            </a:r>
            <a:endParaRPr b="1">
              <a:solidFill>
                <a:schemeClr val="dk1"/>
              </a:solidFill>
              <a:latin typeface="Work Sans"/>
              <a:ea typeface="Work Sans"/>
              <a:cs typeface="Work Sans"/>
              <a:sym typeface="Work Sans"/>
            </a:endParaRPr>
          </a:p>
          <a:p>
            <a:pPr indent="-336550" lvl="0" marL="457200" rtl="0" algn="l">
              <a:lnSpc>
                <a:spcPct val="115000"/>
              </a:lnSpc>
              <a:spcBef>
                <a:spcPts val="0"/>
              </a:spcBef>
              <a:spcAft>
                <a:spcPts val="0"/>
              </a:spcAft>
              <a:buClr>
                <a:schemeClr val="dk1"/>
              </a:buClr>
              <a:buSzPts val="1700"/>
              <a:buFont typeface="Work Sans"/>
              <a:buChar char="❏"/>
            </a:pPr>
            <a:r>
              <a:rPr b="1" lang="en">
                <a:solidFill>
                  <a:schemeClr val="dk1"/>
                </a:solidFill>
                <a:highlight>
                  <a:schemeClr val="lt1"/>
                </a:highlight>
                <a:latin typeface="Work Sans"/>
                <a:ea typeface="Work Sans"/>
                <a:cs typeface="Work Sans"/>
                <a:sym typeface="Work Sans"/>
              </a:rPr>
              <a:t>Timesheets</a:t>
            </a:r>
            <a:endParaRPr b="1">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Timesheets are now always linked to a task.</a:t>
            </a:r>
            <a:endParaRPr>
              <a:solidFill>
                <a:schemeClr val="dk1"/>
              </a:solidFill>
              <a:highlight>
                <a:schemeClr val="lt1"/>
              </a:highlight>
              <a:latin typeface="Work Sans"/>
              <a:ea typeface="Work Sans"/>
              <a:cs typeface="Work Sans"/>
              <a:sym typeface="Work Sans"/>
            </a:endParaRPr>
          </a:p>
          <a:p>
            <a:pPr indent="-317500" lvl="0" marL="457200" rtl="0" algn="l">
              <a:lnSpc>
                <a:spcPct val="115000"/>
              </a:lnSpc>
              <a:spcBef>
                <a:spcPts val="0"/>
              </a:spcBef>
              <a:spcAft>
                <a:spcPts val="0"/>
              </a:spcAft>
              <a:buClr>
                <a:schemeClr val="dk1"/>
              </a:buClr>
              <a:buSzPts val="1400"/>
              <a:buFont typeface="Work Sans"/>
              <a:buChar char="❏"/>
            </a:pPr>
            <a:r>
              <a:rPr b="1" lang="en">
                <a:solidFill>
                  <a:schemeClr val="dk1"/>
                </a:solidFill>
                <a:latin typeface="Work Sans"/>
                <a:ea typeface="Work Sans"/>
                <a:cs typeface="Work Sans"/>
                <a:sym typeface="Work Sans"/>
              </a:rPr>
              <a:t>Advance invoices</a:t>
            </a:r>
            <a:endParaRPr b="1">
              <a:solidFill>
                <a:schemeClr val="dk1"/>
              </a:solidFill>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Invoicing based on % is done with the Fixed price invoicing method.</a:t>
            </a:r>
            <a:endParaRPr>
              <a:solidFill>
                <a:schemeClr val="dk1"/>
              </a:solidFill>
              <a:latin typeface="Work Sans"/>
              <a:ea typeface="Work Sans"/>
              <a:cs typeface="Work Sans"/>
              <a:sym typeface="Work Sans"/>
            </a:endParaRPr>
          </a:p>
          <a:p>
            <a:pPr indent="-317500" lvl="0" marL="457200" rtl="0" algn="l">
              <a:lnSpc>
                <a:spcPct val="115000"/>
              </a:lnSpc>
              <a:spcBef>
                <a:spcPts val="0"/>
              </a:spcBef>
              <a:spcAft>
                <a:spcPts val="0"/>
              </a:spcAft>
              <a:buClr>
                <a:schemeClr val="dk1"/>
              </a:buClr>
              <a:buSzPts val="1400"/>
              <a:buFont typeface="Work Sans"/>
              <a:buChar char="❏"/>
            </a:pPr>
            <a:r>
              <a:rPr b="1" lang="en">
                <a:solidFill>
                  <a:schemeClr val="dk1"/>
                </a:solidFill>
                <a:latin typeface="Work Sans"/>
                <a:ea typeface="Work Sans"/>
                <a:cs typeface="Work Sans"/>
                <a:sym typeface="Work Sans"/>
              </a:rPr>
              <a:t>Tickets</a:t>
            </a:r>
            <a:endParaRPr b="1">
              <a:solidFill>
                <a:schemeClr val="dk1"/>
              </a:solidFill>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You no longer link these to a project, but to a task.</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rPr lang="en">
                <a:solidFill>
                  <a:schemeClr val="dk1"/>
                </a:solidFill>
                <a:latin typeface="Work Sans"/>
                <a:ea typeface="Work Sans"/>
                <a:cs typeface="Work Sans"/>
                <a:sym typeface="Work Sans"/>
              </a:rPr>
              <a:t>💌 Found a relevant use case yourself? Let us know.</a:t>
            </a:r>
            <a:endParaRPr>
              <a:solidFill>
                <a:schemeClr val="dk1"/>
              </a:solidFill>
              <a:latin typeface="Work Sans"/>
              <a:ea typeface="Work Sans"/>
              <a:cs typeface="Work Sans"/>
              <a:sym typeface="Work Sans"/>
            </a:endParaRPr>
          </a:p>
        </p:txBody>
      </p:sp>
      <p:sp>
        <p:nvSpPr>
          <p:cNvPr id="881" name="Google Shape;881;p180"/>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80"/>
          <p:cNvSpPr txBox="1"/>
          <p:nvPr/>
        </p:nvSpPr>
        <p:spPr>
          <a:xfrm>
            <a:off x="407225" y="319075"/>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b="1" i="0" sz="3000" u="none" cap="none" strike="noStrike">
              <a:solidFill>
                <a:srgbClr val="2A3B4D"/>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81"/>
          <p:cNvSpPr txBox="1"/>
          <p:nvPr/>
        </p:nvSpPr>
        <p:spPr>
          <a:xfrm>
            <a:off x="555288" y="11218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ADDITIONAL PREPARATION</a:t>
            </a:r>
            <a:r>
              <a:rPr b="1" lang="en">
                <a:solidFill>
                  <a:schemeClr val="dk1"/>
                </a:solidFill>
                <a:latin typeface="Work Sans"/>
                <a:ea typeface="Work Sans"/>
                <a:cs typeface="Work Sans"/>
                <a:sym typeface="Work Sans"/>
              </a:rPr>
              <a:t> - </a:t>
            </a:r>
            <a:r>
              <a:rPr b="1" lang="en">
                <a:solidFill>
                  <a:srgbClr val="57D3D2"/>
                </a:solidFill>
                <a:latin typeface="Work Sans"/>
                <a:ea typeface="Work Sans"/>
                <a:cs typeface="Work Sans"/>
                <a:sym typeface="Work Sans"/>
              </a:rPr>
              <a:t>TRAINING VIDEOS</a:t>
            </a:r>
            <a:endParaRPr b="1">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rPr i="1" lang="en" sz="1100">
                <a:solidFill>
                  <a:schemeClr val="dk1"/>
                </a:solidFill>
                <a:highlight>
                  <a:schemeClr val="lt1"/>
                </a:highlight>
                <a:latin typeface="Work Sans"/>
                <a:ea typeface="Work Sans"/>
                <a:cs typeface="Work Sans"/>
                <a:sym typeface="Work Sans"/>
              </a:rPr>
              <a:t>Support Centre &gt; Training videos &gt; Projects. </a:t>
            </a:r>
            <a:endParaRPr sz="11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p:txBody>
      </p:sp>
      <p:sp>
        <p:nvSpPr>
          <p:cNvPr id="889" name="Google Shape;889;p181"/>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81"/>
          <p:cNvSpPr txBox="1"/>
          <p:nvPr/>
        </p:nvSpPr>
        <p:spPr>
          <a:xfrm>
            <a:off x="407225" y="319075"/>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b="1" i="0" sz="3000" u="none" cap="none" strike="noStrike">
              <a:solidFill>
                <a:srgbClr val="2A3B4D"/>
              </a:solidFill>
              <a:latin typeface="Proxima Nova"/>
              <a:ea typeface="Proxima Nova"/>
              <a:cs typeface="Proxima Nova"/>
              <a:sym typeface="Proxima Nova"/>
            </a:endParaRPr>
          </a:p>
        </p:txBody>
      </p:sp>
      <p:pic>
        <p:nvPicPr>
          <p:cNvPr id="891" name="Google Shape;891;p181"/>
          <p:cNvPicPr preferRelativeResize="0"/>
          <p:nvPr/>
        </p:nvPicPr>
        <p:blipFill rotWithShape="1">
          <a:blip r:embed="rId3">
            <a:alphaModFix/>
          </a:blip>
          <a:srcRect b="49" l="0" r="0" t="39"/>
          <a:stretch/>
        </p:blipFill>
        <p:spPr>
          <a:xfrm>
            <a:off x="1554379" y="1708300"/>
            <a:ext cx="6015498" cy="34013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82"/>
          <p:cNvSpPr txBox="1"/>
          <p:nvPr>
            <p:ph type="title"/>
          </p:nvPr>
        </p:nvSpPr>
        <p:spPr>
          <a:xfrm>
            <a:off x="519225" y="383750"/>
            <a:ext cx="7687500" cy="900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4800">
                <a:latin typeface="Work Sans Black"/>
                <a:ea typeface="Work Sans Black"/>
                <a:cs typeface="Work Sans Black"/>
                <a:sym typeface="Work Sans Black"/>
              </a:rPr>
              <a:t>CONCLUSION</a:t>
            </a:r>
            <a:endParaRPr sz="4800">
              <a:latin typeface="Work Sans Black"/>
              <a:ea typeface="Work Sans Black"/>
              <a:cs typeface="Work Sans Black"/>
              <a:sym typeface="Work Sans Black"/>
            </a:endParaRPr>
          </a:p>
        </p:txBody>
      </p:sp>
      <p:sp>
        <p:nvSpPr>
          <p:cNvPr id="897" name="Google Shape;897;p182"/>
          <p:cNvSpPr/>
          <p:nvPr/>
        </p:nvSpPr>
        <p:spPr>
          <a:xfrm>
            <a:off x="3613820" y="1824950"/>
            <a:ext cx="1916353" cy="1789100"/>
          </a:xfrm>
          <a:prstGeom prst="flowChartOffpageConnector">
            <a:avLst/>
          </a:prstGeom>
          <a:solidFill>
            <a:srgbClr val="00B2B2">
              <a:alpha val="61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700">
              <a:solidFill>
                <a:srgbClr val="FFFFFF"/>
              </a:solidFill>
              <a:latin typeface="Work Sans"/>
              <a:ea typeface="Work Sans"/>
              <a:cs typeface="Work Sans"/>
              <a:sym typeface="Work Sans"/>
            </a:endParaRPr>
          </a:p>
          <a:p>
            <a:pPr indent="0" lvl="0" marL="0" rtl="0" algn="ctr">
              <a:spcBef>
                <a:spcPts val="0"/>
              </a:spcBef>
              <a:spcAft>
                <a:spcPts val="0"/>
              </a:spcAft>
              <a:buNone/>
            </a:pPr>
            <a:r>
              <a:rPr b="1" lang="en" sz="1700">
                <a:solidFill>
                  <a:srgbClr val="FFFFFF"/>
                </a:solidFill>
                <a:latin typeface="Work Sans"/>
                <a:ea typeface="Work Sans"/>
                <a:cs typeface="Work Sans"/>
                <a:sym typeface="Work Sans"/>
              </a:rPr>
              <a:t>EVALUATE</a:t>
            </a:r>
            <a:endParaRPr b="1" sz="1300">
              <a:solidFill>
                <a:srgbClr val="FFFFFF"/>
              </a:solidFill>
              <a:latin typeface="Work Sans"/>
              <a:ea typeface="Work Sans"/>
              <a:cs typeface="Work Sans"/>
              <a:sym typeface="Work Sans"/>
            </a:endParaRPr>
          </a:p>
        </p:txBody>
      </p:sp>
      <p:sp>
        <p:nvSpPr>
          <p:cNvPr id="898" name="Google Shape;898;p182"/>
          <p:cNvSpPr/>
          <p:nvPr/>
        </p:nvSpPr>
        <p:spPr>
          <a:xfrm>
            <a:off x="1564950" y="1824950"/>
            <a:ext cx="1916353" cy="1789100"/>
          </a:xfrm>
          <a:prstGeom prst="flowChartOffpageConnector">
            <a:avLst/>
          </a:prstGeom>
          <a:solidFill>
            <a:srgbClr val="00B2B2">
              <a:alpha val="61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700">
              <a:solidFill>
                <a:srgbClr val="FFFFFF"/>
              </a:solidFill>
              <a:latin typeface="Work Sans"/>
              <a:ea typeface="Work Sans"/>
              <a:cs typeface="Work Sans"/>
              <a:sym typeface="Work Sans"/>
            </a:endParaRPr>
          </a:p>
          <a:p>
            <a:pPr indent="0" lvl="0" marL="0" rtl="0" algn="ctr">
              <a:spcBef>
                <a:spcPts val="0"/>
              </a:spcBef>
              <a:spcAft>
                <a:spcPts val="0"/>
              </a:spcAft>
              <a:buNone/>
            </a:pPr>
            <a:r>
              <a:rPr b="1" lang="en" sz="1700">
                <a:solidFill>
                  <a:srgbClr val="FFFFFF"/>
                </a:solidFill>
                <a:latin typeface="Work Sans"/>
                <a:ea typeface="Work Sans"/>
                <a:cs typeface="Work Sans"/>
                <a:sym typeface="Work Sans"/>
              </a:rPr>
              <a:t>EXAMINATE</a:t>
            </a:r>
            <a:endParaRPr b="1" sz="1300">
              <a:solidFill>
                <a:srgbClr val="FFFFFF"/>
              </a:solidFill>
              <a:latin typeface="Work Sans"/>
              <a:ea typeface="Work Sans"/>
              <a:cs typeface="Work Sans"/>
              <a:sym typeface="Work Sans"/>
            </a:endParaRPr>
          </a:p>
        </p:txBody>
      </p:sp>
      <p:sp>
        <p:nvSpPr>
          <p:cNvPr id="899" name="Google Shape;899;p182"/>
          <p:cNvSpPr/>
          <p:nvPr/>
        </p:nvSpPr>
        <p:spPr>
          <a:xfrm>
            <a:off x="5662696" y="1824950"/>
            <a:ext cx="1916353" cy="1789100"/>
          </a:xfrm>
          <a:prstGeom prst="flowChartOffpageConnector">
            <a:avLst/>
          </a:prstGeom>
          <a:solidFill>
            <a:srgbClr val="00B2B2">
              <a:alpha val="61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700">
              <a:solidFill>
                <a:srgbClr val="FBFBFB"/>
              </a:solidFill>
              <a:latin typeface="Work Sans"/>
              <a:ea typeface="Work Sans"/>
              <a:cs typeface="Work Sans"/>
              <a:sym typeface="Work Sans"/>
            </a:endParaRPr>
          </a:p>
          <a:p>
            <a:pPr indent="0" lvl="0" marL="0" rtl="0" algn="ctr">
              <a:spcBef>
                <a:spcPts val="0"/>
              </a:spcBef>
              <a:spcAft>
                <a:spcPts val="0"/>
              </a:spcAft>
              <a:buNone/>
            </a:pPr>
            <a:r>
              <a:rPr b="1" lang="en" sz="1700">
                <a:solidFill>
                  <a:srgbClr val="FBFBFB"/>
                </a:solidFill>
                <a:latin typeface="Work Sans"/>
                <a:ea typeface="Work Sans"/>
                <a:cs typeface="Work Sans"/>
                <a:sym typeface="Work Sans"/>
              </a:rPr>
              <a:t>COMMUNICATE</a:t>
            </a:r>
            <a:endParaRPr b="1" sz="1700">
              <a:solidFill>
                <a:srgbClr val="FBFBFB"/>
              </a:solidFill>
              <a:latin typeface="Work Sans"/>
              <a:ea typeface="Work Sans"/>
              <a:cs typeface="Work Sans"/>
              <a:sym typeface="Work Sans"/>
            </a:endParaRPr>
          </a:p>
        </p:txBody>
      </p:sp>
      <p:sp>
        <p:nvSpPr>
          <p:cNvPr id="900" name="Google Shape;900;p182"/>
          <p:cNvSpPr/>
          <p:nvPr/>
        </p:nvSpPr>
        <p:spPr>
          <a:xfrm>
            <a:off x="972975" y="3872725"/>
            <a:ext cx="7366200" cy="731700"/>
          </a:xfrm>
          <a:prstGeom prst="snip2SameRect">
            <a:avLst>
              <a:gd fmla="val 16667" name="adj1"/>
              <a:gd fmla="val 0" name="adj2"/>
            </a:avLst>
          </a:prstGeom>
          <a:noFill/>
          <a:ln cap="flat" cmpd="sng" w="38100">
            <a:solidFill>
              <a:srgbClr val="00B2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000">
                <a:latin typeface="Work Sans"/>
                <a:ea typeface="Work Sans"/>
                <a:cs typeface="Work Sans"/>
                <a:sym typeface="Work Sans"/>
              </a:rPr>
              <a:t>Prepare yourself and your team well for the migration so that you can fully enjoy your start with new projects.</a:t>
            </a:r>
            <a:endParaRPr b="1" i="1" sz="1000">
              <a:latin typeface="Work Sans"/>
              <a:ea typeface="Work Sans"/>
              <a:cs typeface="Work Sans"/>
              <a:sym typeface="Work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83"/>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906" name="Google Shape;906;p183"/>
          <p:cNvSpPr txBox="1"/>
          <p:nvPr/>
        </p:nvSpPr>
        <p:spPr>
          <a:xfrm>
            <a:off x="0" y="156990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END OF WEBINAR</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Migrate to the new projects</a:t>
            </a:r>
            <a:endParaRPr sz="11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159"/>
          <p:cNvSpPr/>
          <p:nvPr/>
        </p:nvSpPr>
        <p:spPr>
          <a:xfrm>
            <a:off x="4063625" y="0"/>
            <a:ext cx="5100900" cy="5143500"/>
          </a:xfrm>
          <a:prstGeom prst="rect">
            <a:avLst/>
          </a:prstGeom>
          <a:solidFill>
            <a:srgbClr val="2A3B4D">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59"/>
          <p:cNvSpPr txBox="1"/>
          <p:nvPr/>
        </p:nvSpPr>
        <p:spPr>
          <a:xfrm>
            <a:off x="830255" y="1494185"/>
            <a:ext cx="2862391" cy="455400"/>
          </a:xfrm>
          <a:prstGeom prst="rect">
            <a:avLst/>
          </a:prstGeom>
          <a:noFill/>
          <a:ln>
            <a:noFill/>
          </a:ln>
        </p:spPr>
        <p:txBody>
          <a:bodyPr anchorCtr="0" anchor="t" bIns="34275" lIns="68575" spcFirstLastPara="1" rIns="68575" wrap="square" tIns="34275">
            <a:noAutofit/>
          </a:bodyPr>
          <a:lstStyle/>
          <a:p>
            <a:pPr indent="0" lvl="0" marL="0" marR="0" rtl="0" algn="r">
              <a:lnSpc>
                <a:spcPct val="90000"/>
              </a:lnSpc>
              <a:spcBef>
                <a:spcPts val="0"/>
              </a:spcBef>
              <a:spcAft>
                <a:spcPts val="0"/>
              </a:spcAft>
              <a:buClr>
                <a:srgbClr val="D8D8D8"/>
              </a:buClr>
              <a:buSzPts val="3300"/>
              <a:buFont typeface="Arial"/>
              <a:buNone/>
            </a:pPr>
            <a:r>
              <a:rPr b="1" i="0" lang="en" sz="3300" u="none" cap="none" strike="noStrike">
                <a:solidFill>
                  <a:srgbClr val="D8D8D8"/>
                </a:solidFill>
                <a:latin typeface="Proxima Nova"/>
                <a:ea typeface="Proxima Nova"/>
                <a:cs typeface="Proxima Nova"/>
                <a:sym typeface="Proxima Nova"/>
              </a:rPr>
              <a:t>QUESTIONS TAB</a:t>
            </a:r>
            <a:endParaRPr b="0" i="0" sz="1100" u="none" cap="none" strike="noStrike">
              <a:solidFill>
                <a:srgbClr val="000000"/>
              </a:solidFill>
              <a:latin typeface="Arial"/>
              <a:ea typeface="Arial"/>
              <a:cs typeface="Arial"/>
              <a:sym typeface="Arial"/>
            </a:endParaRPr>
          </a:p>
        </p:txBody>
      </p:sp>
      <p:sp>
        <p:nvSpPr>
          <p:cNvPr id="694" name="Google Shape;694;p159"/>
          <p:cNvSpPr txBox="1"/>
          <p:nvPr/>
        </p:nvSpPr>
        <p:spPr>
          <a:xfrm>
            <a:off x="397709" y="743125"/>
            <a:ext cx="2966700" cy="281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BFBFBF"/>
              </a:buClr>
              <a:buSzPts val="900"/>
              <a:buFont typeface="Arial"/>
              <a:buNone/>
            </a:pPr>
            <a:r>
              <a:t/>
            </a:r>
            <a:endParaRPr b="0" i="0" sz="1200" u="none" cap="none" strike="noStrike">
              <a:solidFill>
                <a:srgbClr val="BFBFBF"/>
              </a:solidFill>
              <a:latin typeface="Proxima Nova"/>
              <a:ea typeface="Proxima Nova"/>
              <a:cs typeface="Proxima Nova"/>
              <a:sym typeface="Proxima Nova"/>
            </a:endParaRPr>
          </a:p>
        </p:txBody>
      </p:sp>
      <p:sp>
        <p:nvSpPr>
          <p:cNvPr id="695" name="Google Shape;695;p159"/>
          <p:cNvSpPr txBox="1"/>
          <p:nvPr/>
        </p:nvSpPr>
        <p:spPr>
          <a:xfrm>
            <a:off x="327546" y="992959"/>
            <a:ext cx="3365100" cy="489900"/>
          </a:xfrm>
          <a:prstGeom prst="rect">
            <a:avLst/>
          </a:prstGeom>
          <a:noFill/>
          <a:ln>
            <a:noFill/>
          </a:ln>
        </p:spPr>
        <p:txBody>
          <a:bodyPr anchorCtr="0" anchor="t" bIns="34275" lIns="68575" spcFirstLastPara="1" rIns="68575" wrap="square" tIns="34275">
            <a:noAutofit/>
          </a:bodyPr>
          <a:lstStyle/>
          <a:p>
            <a:pPr indent="0" lvl="0" marL="0" marR="0" rtl="0" algn="r">
              <a:lnSpc>
                <a:spcPct val="90000"/>
              </a:lnSpc>
              <a:spcBef>
                <a:spcPts val="0"/>
              </a:spcBef>
              <a:spcAft>
                <a:spcPts val="0"/>
              </a:spcAft>
              <a:buClr>
                <a:srgbClr val="2A3B4D"/>
              </a:buClr>
              <a:buSzPts val="3600"/>
              <a:buFont typeface="Proxima Nova"/>
              <a:buNone/>
            </a:pPr>
            <a:r>
              <a:rPr b="1" lang="en" sz="3600">
                <a:solidFill>
                  <a:srgbClr val="2A3B4D"/>
                </a:solidFill>
                <a:latin typeface="Proxima Nova"/>
                <a:ea typeface="Proxima Nova"/>
                <a:cs typeface="Proxima Nova"/>
                <a:sym typeface="Proxima Nova"/>
              </a:rPr>
              <a:t>QUESTIONS</a:t>
            </a:r>
            <a:r>
              <a:rPr b="1" i="0" lang="en" sz="3600" u="none" cap="none" strike="noStrike">
                <a:solidFill>
                  <a:srgbClr val="2A3B4D"/>
                </a:solidFill>
                <a:latin typeface="Proxima Nova"/>
                <a:ea typeface="Proxima Nova"/>
                <a:cs typeface="Proxima Nova"/>
                <a:sym typeface="Proxima Nova"/>
              </a:rPr>
              <a:t>?</a:t>
            </a:r>
            <a:endParaRPr b="0" i="0" sz="11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ts val="3300"/>
              <a:buFont typeface="Proxima Nova"/>
              <a:buNone/>
            </a:pPr>
            <a:r>
              <a:t/>
            </a:r>
            <a:endParaRPr b="1" i="0" sz="3300" u="none" cap="none" strike="noStrike">
              <a:solidFill>
                <a:srgbClr val="2A3B4D"/>
              </a:solidFill>
              <a:latin typeface="Proxima Nova"/>
              <a:ea typeface="Proxima Nova"/>
              <a:cs typeface="Proxima Nova"/>
              <a:sym typeface="Proxima Nova"/>
            </a:endParaRPr>
          </a:p>
          <a:p>
            <a:pPr indent="0" lvl="0" marL="0" marR="0" rtl="0" algn="r">
              <a:lnSpc>
                <a:spcPct val="90000"/>
              </a:lnSpc>
              <a:spcBef>
                <a:spcPts val="0"/>
              </a:spcBef>
              <a:spcAft>
                <a:spcPts val="0"/>
              </a:spcAft>
              <a:buClr>
                <a:schemeClr val="dk1"/>
              </a:buClr>
              <a:buSzPts val="3300"/>
              <a:buFont typeface="Proxima Nova"/>
              <a:buNone/>
            </a:pPr>
            <a:r>
              <a:t/>
            </a:r>
            <a:endParaRPr b="1" i="0" sz="3300" u="none" cap="none" strike="noStrike">
              <a:solidFill>
                <a:srgbClr val="2A3B4D"/>
              </a:solidFill>
              <a:latin typeface="Proxima Nova"/>
              <a:ea typeface="Proxima Nova"/>
              <a:cs typeface="Proxima Nova"/>
              <a:sym typeface="Proxima Nova"/>
            </a:endParaRPr>
          </a:p>
        </p:txBody>
      </p:sp>
      <p:pic>
        <p:nvPicPr>
          <p:cNvPr id="696" name="Google Shape;696;p159"/>
          <p:cNvPicPr preferRelativeResize="0"/>
          <p:nvPr/>
        </p:nvPicPr>
        <p:blipFill rotWithShape="1">
          <a:blip r:embed="rId3">
            <a:alphaModFix/>
          </a:blip>
          <a:srcRect b="0" l="0" r="0" t="0"/>
          <a:stretch/>
        </p:blipFill>
        <p:spPr>
          <a:xfrm>
            <a:off x="5564900" y="1453875"/>
            <a:ext cx="2098350" cy="2098350"/>
          </a:xfrm>
          <a:prstGeom prst="flowChartExtract">
            <a:avLst/>
          </a:prstGeom>
          <a:noFill/>
          <a:ln>
            <a:noFill/>
          </a:ln>
        </p:spPr>
      </p:pic>
      <p:pic>
        <p:nvPicPr>
          <p:cNvPr descr="A white screen with black border&#10;&#10;Description automatically generated" id="697" name="Google Shape;697;p159"/>
          <p:cNvPicPr preferRelativeResize="0"/>
          <p:nvPr/>
        </p:nvPicPr>
        <p:blipFill rotWithShape="1">
          <a:blip r:embed="rId4">
            <a:alphaModFix/>
          </a:blip>
          <a:srcRect b="0" l="0" r="0" t="0"/>
          <a:stretch/>
        </p:blipFill>
        <p:spPr>
          <a:xfrm>
            <a:off x="5564900" y="0"/>
            <a:ext cx="2147963"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60"/>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703" name="Google Shape;703;p160"/>
          <p:cNvSpPr txBox="1"/>
          <p:nvPr/>
        </p:nvSpPr>
        <p:spPr>
          <a:xfrm>
            <a:off x="0" y="1569904"/>
            <a:ext cx="9143999"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CURRENT SITUATION</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Migrate to the new projects</a:t>
            </a:r>
            <a:endParaRPr sz="11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pic>
        <p:nvPicPr>
          <p:cNvPr id="709" name="Google Shape;709;p161"/>
          <p:cNvPicPr preferRelativeResize="0"/>
          <p:nvPr/>
        </p:nvPicPr>
        <p:blipFill rotWithShape="1">
          <a:blip r:embed="rId3">
            <a:alphaModFix/>
          </a:blip>
          <a:srcRect b="18660" l="0" r="0" t="138"/>
          <a:stretch/>
        </p:blipFill>
        <p:spPr>
          <a:xfrm>
            <a:off x="0" y="2571750"/>
            <a:ext cx="7581650" cy="2571750"/>
          </a:xfrm>
          <a:prstGeom prst="rect">
            <a:avLst/>
          </a:prstGeom>
          <a:noFill/>
          <a:ln>
            <a:noFill/>
          </a:ln>
        </p:spPr>
      </p:pic>
      <p:sp>
        <p:nvSpPr>
          <p:cNvPr id="710" name="Google Shape;710;p161"/>
          <p:cNvSpPr/>
          <p:nvPr/>
        </p:nvSpPr>
        <p:spPr>
          <a:xfrm rot="10800000">
            <a:off x="3080940" y="324782"/>
            <a:ext cx="4844960" cy="351493"/>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600">
              <a:solidFill>
                <a:srgbClr val="1A1C20"/>
              </a:solidFill>
              <a:latin typeface="Work Sans Black"/>
              <a:ea typeface="Work Sans Black"/>
              <a:cs typeface="Work Sans Black"/>
              <a:sym typeface="Work Sans Black"/>
            </a:endParaRPr>
          </a:p>
        </p:txBody>
      </p:sp>
      <p:sp>
        <p:nvSpPr>
          <p:cNvPr id="711" name="Google Shape;711;p161"/>
          <p:cNvSpPr txBox="1"/>
          <p:nvPr/>
        </p:nvSpPr>
        <p:spPr>
          <a:xfrm>
            <a:off x="2951175" y="116500"/>
            <a:ext cx="5104500" cy="620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1A1C20"/>
                </a:solidFill>
                <a:latin typeface="Work Sans Black"/>
                <a:ea typeface="Work Sans Black"/>
                <a:cs typeface="Work Sans Black"/>
                <a:sym typeface="Work Sans Black"/>
              </a:rPr>
              <a:t>CURRENT SITUATION</a:t>
            </a:r>
            <a:endParaRPr sz="3600">
              <a:solidFill>
                <a:srgbClr val="1A1C20"/>
              </a:solidFill>
              <a:latin typeface="Work Sans Black"/>
              <a:ea typeface="Work Sans Black"/>
              <a:cs typeface="Work Sans Black"/>
              <a:sym typeface="Work Sans Black"/>
            </a:endParaRPr>
          </a:p>
        </p:txBody>
      </p:sp>
      <p:sp>
        <p:nvSpPr>
          <p:cNvPr id="712" name="Google Shape;712;p161"/>
          <p:cNvSpPr txBox="1"/>
          <p:nvPr/>
        </p:nvSpPr>
        <p:spPr>
          <a:xfrm>
            <a:off x="2846675" y="705500"/>
            <a:ext cx="52023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rgbClr val="000000"/>
              </a:buClr>
              <a:buSzPts val="1100"/>
              <a:buFont typeface="Arial"/>
              <a:buNone/>
            </a:pPr>
            <a:r>
              <a:rPr i="1" lang="en" sz="2100">
                <a:solidFill>
                  <a:srgbClr val="00B2B2"/>
                </a:solidFill>
                <a:latin typeface="Work Sans"/>
                <a:ea typeface="Work Sans"/>
                <a:cs typeface="Work Sans"/>
                <a:sym typeface="Work Sans"/>
              </a:rPr>
              <a:t>Development</a:t>
            </a:r>
            <a:endParaRPr i="1" sz="500">
              <a:solidFill>
                <a:srgbClr val="00B2B2"/>
              </a:solidFill>
              <a:latin typeface="Proxima Nova"/>
              <a:ea typeface="Proxima Nova"/>
              <a:cs typeface="Proxima Nova"/>
              <a:sym typeface="Proxima Nova"/>
            </a:endParaRPr>
          </a:p>
        </p:txBody>
      </p:sp>
      <p:sp>
        <p:nvSpPr>
          <p:cNvPr id="713" name="Google Shape;713;p161"/>
          <p:cNvSpPr txBox="1"/>
          <p:nvPr/>
        </p:nvSpPr>
        <p:spPr>
          <a:xfrm>
            <a:off x="503250" y="1323850"/>
            <a:ext cx="80433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Work Sans"/>
                <a:ea typeface="Work Sans"/>
                <a:cs typeface="Work Sans"/>
                <a:sym typeface="Work Sans"/>
              </a:rPr>
              <a:t>COMPLETE OVERHAUL</a:t>
            </a:r>
            <a:endParaRPr b="1">
              <a:solidFill>
                <a:schemeClr val="dk1"/>
              </a:solidFill>
              <a:latin typeface="Work Sans"/>
              <a:ea typeface="Work Sans"/>
              <a:cs typeface="Work Sans"/>
              <a:sym typeface="Work Sans"/>
            </a:endParaRPr>
          </a:p>
          <a:p>
            <a:pPr indent="0" lvl="0" marL="0" rtl="0" algn="l">
              <a:spcBef>
                <a:spcPts val="0"/>
              </a:spcBef>
              <a:spcAft>
                <a:spcPts val="0"/>
              </a:spcAft>
              <a:buNone/>
            </a:pPr>
            <a:r>
              <a:t/>
            </a:r>
            <a:endParaRPr b="1">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Smoother management</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Enhanced flexibility</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Define your workflow </a:t>
            </a:r>
            <a:endParaRPr>
              <a:solidFill>
                <a:schemeClr val="dk1"/>
              </a:solidFill>
              <a:latin typeface="Work Sans"/>
              <a:ea typeface="Work Sans"/>
              <a:cs typeface="Work Sans"/>
              <a:sym typeface="Work Sans"/>
            </a:endParaRPr>
          </a:p>
          <a:p>
            <a:pPr indent="0" lvl="0" marL="0" rtl="0" algn="l">
              <a:spcBef>
                <a:spcPts val="0"/>
              </a:spcBef>
              <a:spcAft>
                <a:spcPts val="0"/>
              </a:spcAft>
              <a:buNone/>
            </a:pPr>
            <a:r>
              <a:rPr lang="en">
                <a:solidFill>
                  <a:schemeClr val="dk1"/>
                </a:solidFill>
                <a:latin typeface="Work Sans"/>
                <a:ea typeface="Work Sans"/>
                <a:cs typeface="Work Sans"/>
                <a:sym typeface="Work Sans"/>
              </a:rPr>
              <a:t>🎯A project management tool </a:t>
            </a:r>
            <a:r>
              <a:rPr b="1" lang="en">
                <a:solidFill>
                  <a:schemeClr val="dk1"/>
                </a:solidFill>
                <a:latin typeface="Work Sans"/>
                <a:ea typeface="Work Sans"/>
                <a:cs typeface="Work Sans"/>
                <a:sym typeface="Work Sans"/>
              </a:rPr>
              <a:t>adapted to the user's way of working</a:t>
            </a:r>
            <a:r>
              <a:rPr lang="en">
                <a:solidFill>
                  <a:schemeClr val="dk1"/>
                </a:solidFill>
                <a:latin typeface="Work Sans"/>
                <a:ea typeface="Work Sans"/>
                <a:cs typeface="Work Sans"/>
                <a:sym typeface="Work Sans"/>
              </a:rPr>
              <a:t>, not the other way around.</a:t>
            </a:r>
            <a:endParaRPr>
              <a:solidFill>
                <a:schemeClr val="dk1"/>
              </a:solidFill>
              <a:latin typeface="Work Sans"/>
              <a:ea typeface="Work Sans"/>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62"/>
          <p:cNvSpPr/>
          <p:nvPr/>
        </p:nvSpPr>
        <p:spPr>
          <a:xfrm rot="10800000">
            <a:off x="1955121" y="434092"/>
            <a:ext cx="2375079"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62"/>
          <p:cNvSpPr txBox="1"/>
          <p:nvPr/>
        </p:nvSpPr>
        <p:spPr>
          <a:xfrm>
            <a:off x="455975" y="434100"/>
            <a:ext cx="80355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t/>
            </a:r>
            <a:endParaRPr sz="3600">
              <a:solidFill>
                <a:srgbClr val="1A1C20"/>
              </a:solidFill>
              <a:latin typeface="Work Sans Black"/>
              <a:ea typeface="Work Sans Black"/>
              <a:cs typeface="Work Sans Black"/>
              <a:sym typeface="Work Sans Black"/>
            </a:endParaRPr>
          </a:p>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CURRENT SITUATION</a:t>
            </a:r>
            <a:endParaRPr sz="4800"/>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sp>
        <p:nvSpPr>
          <p:cNvPr id="721" name="Google Shape;721;p162"/>
          <p:cNvSpPr txBox="1"/>
          <p:nvPr/>
        </p:nvSpPr>
        <p:spPr>
          <a:xfrm>
            <a:off x="555275"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MIGRATION</a:t>
            </a:r>
            <a:endParaRPr sz="1200">
              <a:solidFill>
                <a:schemeClr val="dk1"/>
              </a:solidFill>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From old to new projects</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Migration batches</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Migration flow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 You can migrate (soon).</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22" name="Google Shape;722;p162"/>
          <p:cNvPicPr preferRelativeResize="0"/>
          <p:nvPr/>
        </p:nvPicPr>
        <p:blipFill rotWithShape="1">
          <a:blip r:embed="rId3">
            <a:alphaModFix/>
          </a:blip>
          <a:srcRect b="0" l="10741" r="10741" t="0"/>
          <a:stretch/>
        </p:blipFill>
        <p:spPr>
          <a:xfrm>
            <a:off x="4201100" y="1296000"/>
            <a:ext cx="4517501" cy="2403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63"/>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728" name="Google Shape;728;p163"/>
          <p:cNvSpPr txBox="1"/>
          <p:nvPr/>
        </p:nvSpPr>
        <p:spPr>
          <a:xfrm>
            <a:off x="0" y="156990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MIGRATION</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Migrate to the new projects</a:t>
            </a:r>
            <a:endParaRPr sz="11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64"/>
          <p:cNvSpPr/>
          <p:nvPr/>
        </p:nvSpPr>
        <p:spPr>
          <a:xfrm rot="10800000">
            <a:off x="3093124" y="434092"/>
            <a:ext cx="2752851"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4"/>
          <p:cNvSpPr txBox="1"/>
          <p:nvPr/>
        </p:nvSpPr>
        <p:spPr>
          <a:xfrm>
            <a:off x="455838" y="290875"/>
            <a:ext cx="80355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MIGRATION</a:t>
            </a:r>
            <a:r>
              <a:rPr lang="en" sz="3600">
                <a:solidFill>
                  <a:srgbClr val="1A1C20"/>
                </a:solidFill>
                <a:latin typeface="Work Sans Black"/>
                <a:ea typeface="Work Sans Black"/>
                <a:cs typeface="Work Sans Black"/>
                <a:sym typeface="Work Sans Black"/>
              </a:rPr>
              <a:t> </a:t>
            </a:r>
            <a:endParaRPr b="1" i="0" sz="3000" u="none" cap="none" strike="noStrike">
              <a:solidFill>
                <a:srgbClr val="2A3B4D"/>
              </a:solidFill>
              <a:latin typeface="Proxima Nova"/>
              <a:ea typeface="Proxima Nova"/>
              <a:cs typeface="Proxima Nova"/>
              <a:sym typeface="Proxima Nova"/>
            </a:endParaRPr>
          </a:p>
        </p:txBody>
      </p:sp>
      <p:sp>
        <p:nvSpPr>
          <p:cNvPr id="736" name="Google Shape;736;p164"/>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MIGRATION FLOW</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Slider for preview</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Visualisation projects</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Only </a:t>
            </a:r>
            <a:r>
              <a:rPr b="1" lang="en">
                <a:solidFill>
                  <a:schemeClr val="dk1"/>
                </a:solidFill>
                <a:latin typeface="Work Sans"/>
                <a:ea typeface="Work Sans"/>
                <a:cs typeface="Work Sans"/>
                <a:sym typeface="Work Sans"/>
              </a:rPr>
              <a:t>admins</a:t>
            </a:r>
            <a:r>
              <a:rPr lang="en">
                <a:solidFill>
                  <a:schemeClr val="dk1"/>
                </a:solidFill>
                <a:latin typeface="Work Sans"/>
                <a:ea typeface="Work Sans"/>
                <a:cs typeface="Work Sans"/>
                <a:sym typeface="Work Sans"/>
              </a:rPr>
              <a:t> can migrate</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 Migration is irreversible</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 Internal communication is key</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37" name="Google Shape;737;p164"/>
          <p:cNvPicPr preferRelativeResize="0"/>
          <p:nvPr/>
        </p:nvPicPr>
        <p:blipFill>
          <a:blip r:embed="rId3">
            <a:alphaModFix/>
          </a:blip>
          <a:stretch>
            <a:fillRect/>
          </a:stretch>
        </p:blipFill>
        <p:spPr>
          <a:xfrm>
            <a:off x="3818700" y="1638025"/>
            <a:ext cx="4810025" cy="2292275"/>
          </a:xfrm>
          <a:prstGeom prst="rect">
            <a:avLst/>
          </a:prstGeom>
          <a:noFill/>
          <a:ln>
            <a:noFill/>
          </a:ln>
          <a:effectLst>
            <a:outerShdw blurRad="57150" rotWithShape="0" algn="bl" dir="5400000" dist="19050">
              <a:srgbClr val="000000">
                <a:alpha val="50000"/>
              </a:srgbClr>
            </a:outerShdw>
          </a:effectLst>
        </p:spPr>
      </p:pic>
      <p:sp>
        <p:nvSpPr>
          <p:cNvPr id="738" name="Google Shape;738;p164"/>
          <p:cNvSpPr/>
          <p:nvPr/>
        </p:nvSpPr>
        <p:spPr>
          <a:xfrm>
            <a:off x="4206825" y="1652125"/>
            <a:ext cx="965700" cy="236700"/>
          </a:xfrm>
          <a:prstGeom prst="roundRect">
            <a:avLst>
              <a:gd fmla="val 16667" name="adj"/>
            </a:avLst>
          </a:prstGeom>
          <a:noFill/>
          <a:ln cap="flat" cmpd="sng" w="9525">
            <a:solidFill>
              <a:srgbClr val="57D3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latin typeface="Proxima Nova"/>
              <a:ea typeface="Proxima Nova"/>
              <a:cs typeface="Proxima Nova"/>
              <a:sym typeface="Proxima Nova"/>
            </a:endParaRPr>
          </a:p>
        </p:txBody>
      </p:sp>
      <p:sp>
        <p:nvSpPr>
          <p:cNvPr id="739" name="Google Shape;739;p164"/>
          <p:cNvSpPr/>
          <p:nvPr/>
        </p:nvSpPr>
        <p:spPr>
          <a:xfrm rot="5400000">
            <a:off x="4425009" y="1469966"/>
            <a:ext cx="97200" cy="168000"/>
          </a:xfrm>
          <a:prstGeom prst="bentArrow">
            <a:avLst>
              <a:gd fmla="val 25000" name="adj1"/>
              <a:gd fmla="val 25000" name="adj2"/>
              <a:gd fmla="val 25000" name="adj3"/>
              <a:gd fmla="val 43750" name="adj4"/>
            </a:avLst>
          </a:prstGeom>
          <a:solidFill>
            <a:srgbClr val="57D3D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740" name="Google Shape;740;p164"/>
          <p:cNvSpPr/>
          <p:nvPr/>
        </p:nvSpPr>
        <p:spPr>
          <a:xfrm>
            <a:off x="7959750" y="1749850"/>
            <a:ext cx="669000" cy="138900"/>
          </a:xfrm>
          <a:prstGeom prst="roundRect">
            <a:avLst>
              <a:gd fmla="val 16667" name="adj"/>
            </a:avLst>
          </a:prstGeom>
          <a:noFill/>
          <a:ln cap="flat" cmpd="sng" w="9525">
            <a:solidFill>
              <a:srgbClr val="57D3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latin typeface="Proxima Nova"/>
              <a:ea typeface="Proxima Nova"/>
              <a:cs typeface="Proxima Nova"/>
              <a:sym typeface="Proxima Nova"/>
            </a:endParaRPr>
          </a:p>
        </p:txBody>
      </p:sp>
      <p:sp>
        <p:nvSpPr>
          <p:cNvPr id="741" name="Google Shape;741;p164"/>
          <p:cNvSpPr/>
          <p:nvPr/>
        </p:nvSpPr>
        <p:spPr>
          <a:xfrm rot="10800000">
            <a:off x="8664175" y="1798000"/>
            <a:ext cx="168000" cy="42600"/>
          </a:xfrm>
          <a:prstGeom prst="rightArrow">
            <a:avLst>
              <a:gd fmla="val 50000" name="adj1"/>
              <a:gd fmla="val 50000" name="adj2"/>
            </a:avLst>
          </a:prstGeom>
          <a:solidFill>
            <a:srgbClr val="57D3D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65"/>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48" name="Google Shape;748;p165"/>
          <p:cNvPicPr preferRelativeResize="0"/>
          <p:nvPr/>
        </p:nvPicPr>
        <p:blipFill rotWithShape="1">
          <a:blip r:embed="rId3">
            <a:alphaModFix/>
          </a:blip>
          <a:srcRect b="7890" l="0" r="0" t="7898"/>
          <a:stretch/>
        </p:blipFill>
        <p:spPr>
          <a:xfrm>
            <a:off x="735112" y="1076437"/>
            <a:ext cx="7673774" cy="3657025"/>
          </a:xfrm>
          <a:prstGeom prst="rect">
            <a:avLst/>
          </a:prstGeom>
          <a:noFill/>
          <a:ln>
            <a:noFill/>
          </a:ln>
          <a:effectLst>
            <a:outerShdw blurRad="57150" rotWithShape="0" algn="bl" dir="5400000" dist="19050">
              <a:srgbClr val="000000">
                <a:alpha val="50000"/>
              </a:srgbClr>
            </a:outerShdw>
          </a:effectLst>
        </p:spPr>
      </p:pic>
      <p:sp>
        <p:nvSpPr>
          <p:cNvPr id="749" name="Google Shape;749;p165"/>
          <p:cNvSpPr/>
          <p:nvPr/>
        </p:nvSpPr>
        <p:spPr>
          <a:xfrm>
            <a:off x="3479075" y="3488075"/>
            <a:ext cx="261000" cy="60600"/>
          </a:xfrm>
          <a:prstGeom prst="rightArrow">
            <a:avLst>
              <a:gd fmla="val 50000" name="adj1"/>
              <a:gd fmla="val 50000" name="adj2"/>
            </a:avLst>
          </a:prstGeom>
          <a:solidFill>
            <a:srgbClr val="57D3D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750" name="Google Shape;750;p165"/>
          <p:cNvSpPr/>
          <p:nvPr/>
        </p:nvSpPr>
        <p:spPr>
          <a:xfrm rot="10800000">
            <a:off x="3093124" y="434092"/>
            <a:ext cx="2752851"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65"/>
          <p:cNvSpPr txBox="1"/>
          <p:nvPr/>
        </p:nvSpPr>
        <p:spPr>
          <a:xfrm>
            <a:off x="455838" y="290875"/>
            <a:ext cx="80355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MIGRATION</a:t>
            </a:r>
            <a:r>
              <a:rPr lang="en" sz="3600">
                <a:solidFill>
                  <a:srgbClr val="1A1C20"/>
                </a:solidFill>
                <a:latin typeface="Work Sans Black"/>
                <a:ea typeface="Work Sans Black"/>
                <a:cs typeface="Work Sans Black"/>
                <a:sym typeface="Work Sans Black"/>
              </a:rPr>
              <a:t> </a:t>
            </a:r>
            <a:endParaRPr b="1" i="0" sz="3000" u="none" cap="none" strike="noStrike">
              <a:solidFill>
                <a:srgbClr val="2A3B4D"/>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art">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