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0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Proxima Nova"/>
      <p:regular r:id="rId34"/>
      <p:bold r:id="rId35"/>
      <p:italic r:id="rId36"/>
      <p:boldItalic r:id="rId37"/>
    </p:embeddedFont>
    <p:embeddedFont>
      <p:font typeface="Work Sans ExtraBold"/>
      <p:bold r:id="rId38"/>
      <p:boldItalic r:id="rId39"/>
    </p:embeddedFont>
    <p:embeddedFont>
      <p:font typeface="Work Sans Black"/>
      <p:bold r:id="rId40"/>
      <p:boldItalic r:id="rId41"/>
    </p:embeddedFont>
    <p:embeddedFont>
      <p:font typeface="Proxima Nova Extrabold"/>
      <p:bold r:id="rId42"/>
    </p:embeddedFont>
    <p:embeddedFont>
      <p:font typeface="Proxima Nova Semibold"/>
      <p:regular r:id="rId43"/>
      <p:bold r:id="rId44"/>
      <p:boldItalic r:id="rId45"/>
    </p:embeddedFont>
    <p:embeddedFont>
      <p:font typeface="Work Sans"/>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1EB20FB-1BD3-46DD-B5B9-F9FF19AB5F91}">
  <a:tblStyle styleId="{81EB20FB-1BD3-46DD-B5B9-F9FF19AB5F9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Black-bold.fntdata"/><Relationship Id="rId42" Type="http://schemas.openxmlformats.org/officeDocument/2006/relationships/font" Target="fonts/ProximaNovaExtrabold-bold.fntdata"/><Relationship Id="rId41" Type="http://schemas.openxmlformats.org/officeDocument/2006/relationships/font" Target="fonts/WorkSansBlack-boldItalic.fntdata"/><Relationship Id="rId44" Type="http://schemas.openxmlformats.org/officeDocument/2006/relationships/font" Target="fonts/ProximaNovaSemibold-bold.fntdata"/><Relationship Id="rId43" Type="http://schemas.openxmlformats.org/officeDocument/2006/relationships/font" Target="fonts/ProximaNovaSemibold-regular.fntdata"/><Relationship Id="rId46" Type="http://schemas.openxmlformats.org/officeDocument/2006/relationships/font" Target="fonts/WorkSans-regular.fntdata"/><Relationship Id="rId45" Type="http://schemas.openxmlformats.org/officeDocument/2006/relationships/font" Target="fonts/ProximaNovaSemibold-boldItalic.fntdata"/><Relationship Id="rId48" Type="http://schemas.openxmlformats.org/officeDocument/2006/relationships/font" Target="fonts/WorkSans-italic.fntdata"/><Relationship Id="rId47" Type="http://schemas.openxmlformats.org/officeDocument/2006/relationships/font" Target="fonts/WorkSans-bold.fntdata"/><Relationship Id="rId49" Type="http://schemas.openxmlformats.org/officeDocument/2006/relationships/font" Target="fonts/WorkSans-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font" Target="fonts/ProximaNova-bold.fntdata"/><Relationship Id="rId34" Type="http://schemas.openxmlformats.org/officeDocument/2006/relationships/font" Target="fonts/ProximaNova-regular.fntdata"/><Relationship Id="rId37" Type="http://schemas.openxmlformats.org/officeDocument/2006/relationships/font" Target="fonts/ProximaNova-boldItalic.fntdata"/><Relationship Id="rId36" Type="http://schemas.openxmlformats.org/officeDocument/2006/relationships/font" Target="fonts/ProximaNova-italic.fntdata"/><Relationship Id="rId39" Type="http://schemas.openxmlformats.org/officeDocument/2006/relationships/font" Target="fonts/WorkSansExtraBold-boldItalic.fntdata"/><Relationship Id="rId38" Type="http://schemas.openxmlformats.org/officeDocument/2006/relationships/font" Target="fonts/WorkSansExtraBold-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upport.focus.teamleader.eu/nl/support/solutions/articles/7000085904-oude-projecten-vs-nieuwe-projecten" TargetMode="External"/><Relationship Id="rId3" Type="http://schemas.openxmlformats.org/officeDocument/2006/relationships/hyperlink" Target="https://support.focus.teamleader.eu/nl/support/solutions/articles/7000082452-how-to-een-project-toevoegen-in-teamleader-focus" TargetMode="External"/><Relationship Id="rId4" Type="http://schemas.openxmlformats.org/officeDocument/2006/relationships/hyperlink" Target="https://support.focus.teamleader.eu/nl/support/solutions/articles/7000082561-video-projecten-in-teamleader-focus" TargetMode="External"/><Relationship Id="rId5" Type="http://schemas.openxmlformats.org/officeDocument/2006/relationships/hyperlink" Target="https://support.focus.teamleader.eu/nl/support/solutions/folders/7000047546" TargetMode="External"/><Relationship Id="rId6" Type="http://schemas.openxmlformats.org/officeDocument/2006/relationships/hyperlink" Target="https://support.focus.teamleader.eu/nl/support/solutions/folders/7000047582"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80d6dc05d0_2_64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Welkom bij de webinar Projecten in Teamleader Focus: van oud naar nieuw.</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SzPts val="1100"/>
              <a:buNone/>
            </a:pPr>
            <a:r>
              <a:rPr lang="en">
                <a:solidFill>
                  <a:schemeClr val="dk1"/>
                </a:solidFill>
              </a:rPr>
              <a:t>Vandaag bekijken we het grotere plaatje. Jullie zijn aanwezig in deze webinar omdat </a:t>
            </a:r>
            <a:r>
              <a:rPr b="1" lang="en">
                <a:solidFill>
                  <a:schemeClr val="dk1"/>
                </a:solidFill>
              </a:rPr>
              <a:t>jullie gebruikers zijn van de oude projectmodule en nu al of heel binnenkort kunnen migreren naar de nieuwe module</a:t>
            </a:r>
            <a:r>
              <a:rPr lang="en">
                <a:solidFill>
                  <a:schemeClr val="dk1"/>
                </a:solidFill>
              </a:rPr>
              <a:t>. De content om een vlotte start te waarborgen in de nieuwe projecten is er, maar laten we eerst even kijken hoe we daartoe komen en waar we momenteel staan.</a:t>
            </a:r>
            <a:endParaRPr>
              <a:solidFill>
                <a:schemeClr val="dk1"/>
              </a:solidFill>
            </a:endParaRPr>
          </a:p>
          <a:p>
            <a:pPr indent="0" lvl="0" marL="0" rtl="0" algn="just">
              <a:lnSpc>
                <a:spcPct val="115000"/>
              </a:lnSpc>
              <a:spcBef>
                <a:spcPts val="0"/>
              </a:spcBef>
              <a:spcAft>
                <a:spcPts val="0"/>
              </a:spcAft>
              <a:buSzPts val="1100"/>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Waarom deze webinar? We willen je warm maken voor migratie en tonen dat het de moeite loont om zo snel mogelijk over te gaan. Om die datamigratie vlot te laten verlopen, ga ik jullie het komende halfuurtje begeleiden.</a:t>
            </a:r>
            <a:endParaRPr>
              <a:solidFill>
                <a:schemeClr val="dk1"/>
              </a:solidFill>
            </a:endParaRPr>
          </a:p>
          <a:p>
            <a:pPr indent="0" lvl="0" marL="0" rtl="0" algn="just">
              <a:lnSpc>
                <a:spcPct val="115000"/>
              </a:lnSpc>
              <a:spcBef>
                <a:spcPts val="0"/>
              </a:spcBef>
              <a:spcAft>
                <a:spcPts val="0"/>
              </a:spcAft>
              <a:buSzPts val="1100"/>
              <a:buNone/>
            </a:pPr>
            <a:r>
              <a:t/>
            </a:r>
            <a:endParaRPr>
              <a:solidFill>
                <a:schemeClr val="dk1"/>
              </a:solidFill>
            </a:endParaRPr>
          </a:p>
        </p:txBody>
      </p:sp>
      <p:sp>
        <p:nvSpPr>
          <p:cNvPr id="657" name="Google Shape;657;g280d6dc05d0_2_6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cd0121f31e_0_86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Een migratie impliceert uiteraard een overgang van oud naar nieuw. Nieuw kan afschrikken, maar blijkt finaal meestal beter. Hier kan u ‘meestal’ weglaten, want ik kan u garanderen dat dat hier het geval is. De nieuwe projectmodule is gewoon beter. Laten we er eens induiken.</a:t>
            </a:r>
            <a:endParaRPr/>
          </a:p>
        </p:txBody>
      </p:sp>
      <p:sp>
        <p:nvSpPr>
          <p:cNvPr id="754" name="Google Shape;754;g2cd0121f31e_0_8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ce7e489d49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ce7e489d4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Bij de vorige webinar over projectmigratie hebben we een uitgebreide vergelijking gemaakt van al deze modules. Van dubbel werk zijn we geen fan bij Teamleader en daarom gaan we dit niet herhalen, want de opname en het supportartikel staan al voor je klaar.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Wat we wel gaan doen, is de nieuwste features bekijken sinds de vorige webinar die werd gegeven op dinsdag 2 april 2024. Dat gaat de migratieflow ook meteen een pak duidelijker maken.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p>
        </p:txBody>
      </p:sp>
      <p:sp>
        <p:nvSpPr>
          <p:cNvPr id="761" name="Google Shape;761;g2ce7e489d49_0_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305675698b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305675698b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Tijdregistraties bijhouden op basis van duurtijd is nu mogelijk in de nieuwe projecten.</a:t>
            </a:r>
            <a:endParaRPr b="1"/>
          </a:p>
          <a:p>
            <a:pPr indent="0" lvl="0" marL="0" rtl="0" algn="just">
              <a:lnSpc>
                <a:spcPct val="115000"/>
              </a:lnSpc>
              <a:spcBef>
                <a:spcPts val="0"/>
              </a:spcBef>
              <a:spcAft>
                <a:spcPts val="0"/>
              </a:spcAft>
              <a:buClr>
                <a:schemeClr val="dk1"/>
              </a:buClr>
              <a:buSzPts val="1100"/>
              <a:buFont typeface="Arial"/>
              <a:buNone/>
            </a:pPr>
            <a:r>
              <a:rPr lang="en"/>
              <a:t>Er is een dropdown om te schakelen tussen de standaard begin- en eindtijd of duurtijdregistratie in de instellingen bij Tijdregistratie. Deze </a:t>
            </a:r>
            <a:r>
              <a:rPr lang="en">
                <a:solidFill>
                  <a:schemeClr val="dk1"/>
                </a:solidFill>
              </a:rPr>
              <a:t>d</a:t>
            </a:r>
            <a:r>
              <a:rPr lang="en">
                <a:solidFill>
                  <a:schemeClr val="dk1"/>
                </a:solidFill>
              </a:rPr>
              <a:t>uurtijdregistratie werkt ook op het taakzijpaneel van projecten.</a:t>
            </a:r>
            <a:endParaRPr/>
          </a:p>
          <a:p>
            <a:pPr indent="0" lvl="0" marL="0" rtl="0" algn="just">
              <a:lnSpc>
                <a:spcPct val="115000"/>
              </a:lnSpc>
              <a:spcBef>
                <a:spcPts val="0"/>
              </a:spcBef>
              <a:spcAft>
                <a:spcPts val="0"/>
              </a:spcAft>
              <a:buClr>
                <a:schemeClr val="dk1"/>
              </a:buClr>
              <a:buSzPts val="1100"/>
              <a:buFont typeface="Arial"/>
              <a:buNone/>
            </a:pPr>
            <a:r>
              <a:rPr lang="en"/>
              <a:t>Belangrijk om te weten is dat deze instelling voor de tijdregistratie-invoer geldt voor </a:t>
            </a:r>
            <a:r>
              <a:rPr b="1" lang="en"/>
              <a:t>het hele account</a:t>
            </a:r>
            <a:r>
              <a:rPr lang="en"/>
              <a:t>, wat betekent dat elke gebruiker in het account tijdregistratie zal registreren op basis van duur.</a:t>
            </a:r>
            <a:endParaRPr/>
          </a:p>
        </p:txBody>
      </p:sp>
      <p:sp>
        <p:nvSpPr>
          <p:cNvPr id="772" name="Google Shape;772;g305675698b2_0_2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05675698b2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05675698b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Er is een PO-nummerveld toegevoegd aan nieuwe Projecten.</a:t>
            </a:r>
            <a:endParaRPr b="1"/>
          </a:p>
          <a:p>
            <a:pPr indent="0" lvl="0" marL="0" rtl="0" algn="just">
              <a:lnSpc>
                <a:spcPct val="115000"/>
              </a:lnSpc>
              <a:spcBef>
                <a:spcPts val="0"/>
              </a:spcBef>
              <a:spcAft>
                <a:spcPts val="0"/>
              </a:spcAft>
              <a:buClr>
                <a:schemeClr val="dk1"/>
              </a:buClr>
              <a:buSzPts val="1100"/>
              <a:buFont typeface="Arial"/>
              <a:buNone/>
            </a:pPr>
            <a:r>
              <a:rPr lang="en"/>
              <a:t>Dat is handig om een overlappende ID te hebben voor deals, projecten en facturen, want deze PO kan worden overgenomen van deals.</a:t>
            </a:r>
            <a:endParaRPr/>
          </a:p>
          <a:p>
            <a:pPr indent="0" lvl="0" marL="0" rtl="0" algn="just">
              <a:lnSpc>
                <a:spcPct val="115000"/>
              </a:lnSpc>
              <a:spcBef>
                <a:spcPts val="0"/>
              </a:spcBef>
              <a:spcAft>
                <a:spcPts val="0"/>
              </a:spcAft>
              <a:buClr>
                <a:schemeClr val="dk1"/>
              </a:buClr>
              <a:buSzPts val="1100"/>
              <a:buFont typeface="Arial"/>
              <a:buNone/>
            </a:pPr>
            <a:r>
              <a:rPr lang="en"/>
              <a:t>Wat is er nog mooi aan? Het PO-nummer wordt ook toegevoegd aan facturen die vanuit een project zijn gemaakt.</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
              <a:t>We zien hier het PO-nummer in het tabblad Projectinfo, maar het kan ook worden toegevoegd aan de projectheader. Later komt ook nog de mogelijkheid om het PO nummer te bekijken en te zoeken in het projecten overzicht.</a:t>
            </a:r>
            <a:endParaRPr/>
          </a:p>
          <a:p>
            <a:pPr indent="0" lvl="0" marL="0" rtl="0" algn="just">
              <a:lnSpc>
                <a:spcPct val="115000"/>
              </a:lnSpc>
              <a:spcBef>
                <a:spcPts val="0"/>
              </a:spcBef>
              <a:spcAft>
                <a:spcPts val="0"/>
              </a:spcAft>
              <a:buClr>
                <a:schemeClr val="dk1"/>
              </a:buClr>
              <a:buSzPts val="1100"/>
              <a:buFont typeface="Arial"/>
              <a:buNone/>
            </a:pPr>
            <a:r>
              <a:t/>
            </a:r>
            <a:endParaRPr/>
          </a:p>
        </p:txBody>
      </p:sp>
      <p:sp>
        <p:nvSpPr>
          <p:cNvPr id="783" name="Google Shape;783;g305675698b2_0_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305675698b2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305675698b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Projecten ondersteunen nu alle valuta, niet alleen EUR. </a:t>
            </a:r>
            <a:endParaRPr b="1"/>
          </a:p>
          <a:p>
            <a:pPr indent="0" lvl="0" marL="0" rtl="0" algn="just">
              <a:lnSpc>
                <a:spcPct val="115000"/>
              </a:lnSpc>
              <a:spcBef>
                <a:spcPts val="0"/>
              </a:spcBef>
              <a:spcAft>
                <a:spcPts val="0"/>
              </a:spcAft>
              <a:buClr>
                <a:schemeClr val="dk1"/>
              </a:buClr>
              <a:buSzPts val="1100"/>
              <a:buFont typeface="Arial"/>
              <a:buNone/>
            </a:pPr>
            <a:r>
              <a:rPr lang="en"/>
              <a:t>Dit kan worden overgenomen van de valuta van het hele account, de offerte of de voorkeuren voor bedrijfsfacturering. </a:t>
            </a:r>
            <a:endParaRPr/>
          </a:p>
          <a:p>
            <a:pPr indent="0" lvl="0" marL="0" rtl="0" algn="just">
              <a:lnSpc>
                <a:spcPct val="115000"/>
              </a:lnSpc>
              <a:spcBef>
                <a:spcPts val="0"/>
              </a:spcBef>
              <a:spcAft>
                <a:spcPts val="0"/>
              </a:spcAft>
              <a:buClr>
                <a:schemeClr val="dk1"/>
              </a:buClr>
              <a:buSzPts val="1100"/>
              <a:buFont typeface="Arial"/>
              <a:buNone/>
            </a:pPr>
            <a:r>
              <a:rPr lang="en"/>
              <a:t>Het opent zeker kansen voor nieuwe projecten voor internationale leads en bestaande internationale klanten op de migratielijst.</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t/>
            </a:r>
            <a:endParaRPr/>
          </a:p>
        </p:txBody>
      </p:sp>
      <p:sp>
        <p:nvSpPr>
          <p:cNvPr id="793" name="Google Shape;793;g305675698b2_0_5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05675698b2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305675698b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
              <a:t>Projecttemplates, de meest gebruikte en tot voor kort ontbrekende functie van de oude module, is nu beschikbaar in Nieuwe Projecten. Krachtiger dan ooit tevoren! </a:t>
            </a:r>
            <a:endParaRPr b="1"/>
          </a:p>
          <a:p>
            <a:pPr indent="0" lvl="0" marL="0" rtl="0" algn="just">
              <a:lnSpc>
                <a:spcPct val="115000"/>
              </a:lnSpc>
              <a:spcBef>
                <a:spcPts val="0"/>
              </a:spcBef>
              <a:spcAft>
                <a:spcPts val="0"/>
              </a:spcAft>
              <a:buClr>
                <a:schemeClr val="dk1"/>
              </a:buClr>
              <a:buSzPts val="1100"/>
              <a:buFont typeface="Arial"/>
              <a:buNone/>
            </a:pPr>
            <a:r>
              <a:rPr lang="en"/>
              <a:t>Maak sjablonen vanaf nul of markeer bestaande projecten als sjabloon. Specificeer per sjabloon wat moet worden overgenomen in projecten die op basis van het sjabloon zijn gemaakt.</a:t>
            </a:r>
            <a:endParaRPr/>
          </a:p>
          <a:p>
            <a:pPr indent="-298450" lvl="0" marL="457200" rtl="0" algn="just">
              <a:lnSpc>
                <a:spcPct val="115000"/>
              </a:lnSpc>
              <a:spcBef>
                <a:spcPts val="0"/>
              </a:spcBef>
              <a:spcAft>
                <a:spcPts val="0"/>
              </a:spcAft>
              <a:buSzPts val="1100"/>
              <a:buChar char="-"/>
            </a:pPr>
            <a:r>
              <a:rPr lang="en"/>
              <a:t>De lay-out van het project.</a:t>
            </a:r>
            <a:endParaRPr/>
          </a:p>
          <a:p>
            <a:pPr indent="-298450" lvl="0" marL="457200" rtl="0" algn="just">
              <a:lnSpc>
                <a:spcPct val="115000"/>
              </a:lnSpc>
              <a:spcBef>
                <a:spcPts val="0"/>
              </a:spcBef>
              <a:spcAft>
                <a:spcPts val="0"/>
              </a:spcAft>
              <a:buSzPts val="1100"/>
              <a:buChar char="-"/>
            </a:pPr>
            <a:r>
              <a:rPr lang="en"/>
              <a:t>De informatie die aan het project is gekoppeld.</a:t>
            </a:r>
            <a:endParaRPr/>
          </a:p>
          <a:p>
            <a:pPr indent="-298450" lvl="0" marL="457200" rtl="0" algn="just">
              <a:lnSpc>
                <a:spcPct val="115000"/>
              </a:lnSpc>
              <a:spcBef>
                <a:spcPts val="0"/>
              </a:spcBef>
              <a:spcAft>
                <a:spcPts val="0"/>
              </a:spcAft>
              <a:buSzPts val="1100"/>
              <a:buChar char="-"/>
            </a:pPr>
            <a:r>
              <a:rPr lang="en"/>
              <a:t>Het type projectregels (nu ook inclusief plaatsaanduidingen voor vergaderingen!)</a:t>
            </a:r>
            <a:endParaRPr/>
          </a:p>
          <a:p>
            <a:pPr indent="0" lvl="0" marL="0" rtl="0" algn="just">
              <a:lnSpc>
                <a:spcPct val="115000"/>
              </a:lnSpc>
              <a:spcBef>
                <a:spcPts val="0"/>
              </a:spcBef>
              <a:spcAft>
                <a:spcPts val="0"/>
              </a:spcAft>
              <a:buClr>
                <a:schemeClr val="dk1"/>
              </a:buClr>
              <a:buSzPts val="1100"/>
              <a:buFont typeface="Arial"/>
              <a:buNone/>
            </a:pPr>
            <a:r>
              <a:rPr lang="en"/>
              <a:t>En als je het budget van een project bijwerkt, krijg je nu de optie om ook de onderliggende budgetten proportioneel bij te werken, zodat je dezelfde verdeling van budgetten kunt behouden.</a:t>
            </a:r>
            <a:endParaRPr/>
          </a:p>
          <a:p>
            <a:pPr indent="0" lvl="0" marL="0" rtl="0" algn="just">
              <a:lnSpc>
                <a:spcPct val="115000"/>
              </a:lnSpc>
              <a:spcBef>
                <a:spcPts val="0"/>
              </a:spcBef>
              <a:spcAft>
                <a:spcPts val="0"/>
              </a:spcAft>
              <a:buClr>
                <a:schemeClr val="dk1"/>
              </a:buClr>
              <a:buSzPts val="1100"/>
              <a:buFont typeface="Arial"/>
              <a:buNone/>
            </a:pPr>
            <a:r>
              <a:t/>
            </a:r>
            <a:endParaRPr b="1"/>
          </a:p>
          <a:p>
            <a:pPr indent="0" lvl="0" marL="0" rtl="0" algn="just">
              <a:lnSpc>
                <a:spcPct val="115000"/>
              </a:lnSpc>
              <a:spcBef>
                <a:spcPts val="0"/>
              </a:spcBef>
              <a:spcAft>
                <a:spcPts val="0"/>
              </a:spcAft>
              <a:buClr>
                <a:schemeClr val="dk1"/>
              </a:buClr>
              <a:buSzPts val="1100"/>
              <a:buFont typeface="Arial"/>
              <a:buNone/>
            </a:pPr>
            <a:r>
              <a:t/>
            </a:r>
            <a:endParaRPr/>
          </a:p>
        </p:txBody>
      </p:sp>
      <p:sp>
        <p:nvSpPr>
          <p:cNvPr id="802" name="Google Shape;802;g305675698b2_0_2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8" name="Shape 808"/>
        <p:cNvGrpSpPr/>
        <p:nvPr/>
      </p:nvGrpSpPr>
      <p:grpSpPr>
        <a:xfrm>
          <a:off x="0" y="0"/>
          <a:ext cx="0" cy="0"/>
          <a:chOff x="0" y="0"/>
          <a:chExt cx="0" cy="0"/>
        </a:xfrm>
      </p:grpSpPr>
      <p:sp>
        <p:nvSpPr>
          <p:cNvPr id="809" name="Google Shape;809;g305675698b2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0" name="Google Shape;810;g305675698b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Wat vertelt dit ons nu? De ontwikkelde functionaliteiten gaan hand in hand met de migratieflow. Omdat we deze migratieflow pas aanbieden als we een </a:t>
            </a:r>
            <a:r>
              <a:rPr b="1" lang="en">
                <a:solidFill>
                  <a:schemeClr val="dk1"/>
                </a:solidFill>
              </a:rPr>
              <a:t>vlotte en volledige migratie</a:t>
            </a:r>
            <a:r>
              <a:rPr lang="en">
                <a:solidFill>
                  <a:schemeClr val="dk1"/>
                </a:solidFill>
              </a:rPr>
              <a:t> kunnen waarborgen.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Daarvoor moeten er </a:t>
            </a:r>
            <a:r>
              <a:rPr lang="en">
                <a:solidFill>
                  <a:schemeClr val="dk1"/>
                </a:solidFill>
              </a:rPr>
              <a:t>functionaliteiten</a:t>
            </a:r>
            <a:r>
              <a:rPr lang="en">
                <a:solidFill>
                  <a:schemeClr val="dk1"/>
                </a:solidFill>
              </a:rPr>
              <a:t> ontwikkeld worden. Een uitstekend voorbeeld daarvan zijn de </a:t>
            </a:r>
            <a:r>
              <a:rPr b="1" lang="en">
                <a:solidFill>
                  <a:schemeClr val="dk1"/>
                </a:solidFill>
              </a:rPr>
              <a:t>projecttemplates</a:t>
            </a:r>
            <a:r>
              <a:rPr lang="en">
                <a:solidFill>
                  <a:schemeClr val="dk1"/>
                </a:solidFill>
              </a:rPr>
              <a:t> die we net zagen. </a:t>
            </a:r>
            <a:endParaRPr>
              <a:solidFill>
                <a:schemeClr val="dk1"/>
              </a:solidFill>
            </a:endParaRPr>
          </a:p>
          <a:p>
            <a:pPr indent="0" lvl="0" marL="0" rtl="0" algn="l">
              <a:spcBef>
                <a:spcPts val="0"/>
              </a:spcBef>
              <a:spcAft>
                <a:spcPts val="0"/>
              </a:spcAft>
              <a:buNone/>
            </a:pPr>
            <a:r>
              <a:rPr lang="en">
                <a:solidFill>
                  <a:schemeClr val="dk1"/>
                </a:solidFill>
              </a:rPr>
              <a:t>De ontwikkeling van die functionaliteit zorgt ervoor dat een volgende batch binnenkort kan migreren. Als u momenteel de projectflow nog niet ziet in uw account, maar u was wel uitgenodigd voor deze webinar; dan mag u ervan uitgaan dat u in deze batch zit.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Je kan dus concluderen dat als de migratieflow beschikbaar is in je account, dat je veilig kan overschakelen. </a:t>
            </a:r>
            <a:r>
              <a:rPr b="1" lang="en">
                <a:solidFill>
                  <a:schemeClr val="dk1"/>
                </a:solidFill>
              </a:rPr>
              <a:t>Zonder dataverlies</a:t>
            </a:r>
            <a:r>
              <a:rPr lang="en">
                <a:solidFill>
                  <a:schemeClr val="dk1"/>
                </a:solidFill>
              </a:rPr>
              <a:t> bij overgang. Omdat we je pas laten migreren als je alle functionaliteiten hebt die je in de oude module ook gebruikte.</a:t>
            </a:r>
            <a:endParaRPr>
              <a:solidFill>
                <a:schemeClr val="dk1"/>
              </a:solidFill>
            </a:endParaRPr>
          </a:p>
        </p:txBody>
      </p:sp>
      <p:sp>
        <p:nvSpPr>
          <p:cNvPr id="811" name="Google Shape;811;g305675698b2_0_7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305675698b2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305675698b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Wil je meer weten over de verbeteringen van de nieuwe ten opzichte van de oude projecten? Check dan zeker de vorige webinar. Beschikbaar in ons supportcentrum bij de trainingsvideo’s voor projecten.</a:t>
            </a:r>
            <a:endParaRPr>
              <a:solidFill>
                <a:schemeClr val="dk1"/>
              </a:solidFill>
            </a:endParaRPr>
          </a:p>
        </p:txBody>
      </p:sp>
      <p:sp>
        <p:nvSpPr>
          <p:cNvPr id="819" name="Google Shape;819;g305675698b2_0_98: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cd0121f31e_0_87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t>Want wij gaan het hebben over het hulpmiddel dat je daarnet al zag op de migratiepagina, wanneer je klikt dat je wilt overgaan voor migratie.</a:t>
            </a:r>
            <a:endParaRPr/>
          </a:p>
          <a:p>
            <a:pPr indent="0" lvl="0" marL="0" rtl="0" algn="just">
              <a:lnSpc>
                <a:spcPct val="115000"/>
              </a:lnSpc>
              <a:spcBef>
                <a:spcPts val="0"/>
              </a:spcBef>
              <a:spcAft>
                <a:spcPts val="0"/>
              </a:spcAft>
              <a:buNone/>
            </a:pPr>
            <a:r>
              <a:t/>
            </a:r>
            <a:endParaRPr/>
          </a:p>
          <a:p>
            <a:pPr indent="0" lvl="0" marL="0" rtl="0" algn="just">
              <a:lnSpc>
                <a:spcPct val="115000"/>
              </a:lnSpc>
              <a:spcBef>
                <a:spcPts val="0"/>
              </a:spcBef>
              <a:spcAft>
                <a:spcPts val="0"/>
              </a:spcAft>
              <a:buNone/>
            </a:pPr>
            <a:r>
              <a:rPr lang="en"/>
              <a:t>Deze checklist is een hulpmiddel om jou en je collega’s de nieuwe projecten te leren kennen. Het dient dus zeker niet om je af te schrikken, maar wel om je bewust te maken dat je overstapt naar een nieuwe module.</a:t>
            </a:r>
            <a:endParaRPr/>
          </a:p>
          <a:p>
            <a:pPr indent="0" lvl="0" marL="0" rtl="0" algn="just">
              <a:lnSpc>
                <a:spcPct val="115000"/>
              </a:lnSpc>
              <a:spcBef>
                <a:spcPts val="0"/>
              </a:spcBef>
              <a:spcAft>
                <a:spcPts val="0"/>
              </a:spcAft>
              <a:buNone/>
            </a:pPr>
            <a:r>
              <a:rPr lang="en"/>
              <a:t>Verandering is altijd iets spannends, maar daarin willen we je dus zo goed mogelijk begeleiden met deze checklist. En ook met deze webinar, want ik ga de checklist voor jullie uit de doeken doen.</a:t>
            </a:r>
            <a:endParaRPr/>
          </a:p>
        </p:txBody>
      </p:sp>
      <p:sp>
        <p:nvSpPr>
          <p:cNvPr id="828" name="Google Shape;828;g2cd0121f31e_0_8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cd0121f31e_0_8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cd0121f31e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Op ons supportcentrum en via de link op de migratiepagina vind je dus de checklist voor een optimale overgang naar de nieuwe projecten. We delen dit zelf op in twee grote delen:</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Het aspect voor de migratie</a:t>
            </a:r>
            <a:endParaRPr>
              <a:solidFill>
                <a:schemeClr val="dk1"/>
              </a:solidFill>
            </a:endParaRPr>
          </a:p>
          <a:p>
            <a:pPr indent="-298450" lvl="0" marL="457200" rtl="0" algn="just">
              <a:lnSpc>
                <a:spcPct val="115000"/>
              </a:lnSpc>
              <a:spcBef>
                <a:spcPts val="0"/>
              </a:spcBef>
              <a:spcAft>
                <a:spcPts val="0"/>
              </a:spcAft>
              <a:buClr>
                <a:schemeClr val="dk1"/>
              </a:buClr>
              <a:buSzPts val="1100"/>
              <a:buAutoNum type="arabicPeriod"/>
            </a:pPr>
            <a:r>
              <a:rPr lang="en">
                <a:solidFill>
                  <a:schemeClr val="dk1"/>
                </a:solidFill>
              </a:rPr>
              <a:t>En het deel na de migratie</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Daarbovenop delen we specifieke use cases, gebaseerd op eerdere ervaringen met klanten. Een soort van trouble shooting dus. Deze rubriek wordt aangevuld en is zeker niet van toepassing op elke projectgebruiker.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Ik focus daarom graag op de fases voor en na migratie.</a:t>
            </a:r>
            <a:endParaRPr>
              <a:solidFill>
                <a:schemeClr val="dk1"/>
              </a:solidFill>
            </a:endParaRPr>
          </a:p>
        </p:txBody>
      </p:sp>
      <p:sp>
        <p:nvSpPr>
          <p:cNvPr id="835" name="Google Shape;835;g2cd0121f31e_0_86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80d6dc05d0_2_64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Waar gaan we het deze sessie over hebben? De vier grote topics van deze webinar zijn:</a:t>
            </a:r>
            <a:endParaRPr b="1">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De stand van zaken</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De migratie</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De vergelijking tussen de oude en nieuwe module</a:t>
            </a:r>
            <a:endParaRPr>
              <a:solidFill>
                <a:schemeClr val="dk1"/>
              </a:solidFill>
            </a:endParaRPr>
          </a:p>
          <a:p>
            <a:pPr indent="-298450" lvl="0" marL="457200" rtl="0" algn="just">
              <a:lnSpc>
                <a:spcPct val="115000"/>
              </a:lnSpc>
              <a:spcBef>
                <a:spcPts val="0"/>
              </a:spcBef>
              <a:spcAft>
                <a:spcPts val="0"/>
              </a:spcAft>
              <a:buClr>
                <a:schemeClr val="dk1"/>
              </a:buClr>
              <a:buSzPts val="1100"/>
              <a:buChar char="-"/>
            </a:pPr>
            <a:r>
              <a:rPr lang="en">
                <a:solidFill>
                  <a:schemeClr val="dk1"/>
                </a:solidFill>
              </a:rPr>
              <a:t>De checklist die je begeleidt in de migratie.</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Daar valt heel wat over te vertellen, dus we gaan er zo meteen invliegen. Voor we dat doen, overlopen we snel nog het huisreglement zodat alles vlot verloopt.</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663" name="Google Shape;663;g280d6dc05d0_2_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305675698b2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2" name="Google Shape;842;g305675698b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t>Workflow</a:t>
            </a:r>
            <a:r>
              <a:rPr lang="en"/>
              <a:t>: Wat zijn de interne processen? Hoe zet je projecten in? Offertes bijvoorbeeld: </a:t>
            </a:r>
            <a:r>
              <a:rPr lang="en">
                <a:solidFill>
                  <a:schemeClr val="dk1"/>
                </a:solidFill>
              </a:rPr>
              <a:t>w</a:t>
            </a:r>
            <a:r>
              <a:rPr lang="en">
                <a:solidFill>
                  <a:schemeClr val="dk1"/>
                </a:solidFill>
              </a:rPr>
              <a:t>erk je daar mee en, zo ja, hoe? Kan je de inhoud van je offerte een-op-een overzetten? Dan kan je gerust offertes als een startpunt nemen en zo converteren naar een project. Dat wordt dan jouw ideale workflow.</a:t>
            </a:r>
            <a:endParaRPr>
              <a:solidFill>
                <a:schemeClr val="dk1"/>
              </a:solidFill>
            </a:endParaRPr>
          </a:p>
          <a:p>
            <a:pPr indent="0" lvl="0" marL="0" rtl="0" algn="l">
              <a:spcBef>
                <a:spcPts val="0"/>
              </a:spcBef>
              <a:spcAft>
                <a:spcPts val="0"/>
              </a:spcAft>
              <a:buNone/>
            </a:pPr>
            <a:r>
              <a:rPr lang="en">
                <a:solidFill>
                  <a:schemeClr val="dk1"/>
                </a:solidFill>
              </a:rPr>
              <a:t>Start je toch liever van een </a:t>
            </a:r>
            <a:r>
              <a:rPr b="1" lang="en">
                <a:solidFill>
                  <a:schemeClr val="dk1"/>
                </a:solidFill>
              </a:rPr>
              <a:t>project</a:t>
            </a:r>
            <a:r>
              <a:rPr lang="en">
                <a:solidFill>
                  <a:schemeClr val="dk1"/>
                </a:solidFill>
              </a:rPr>
              <a:t>? Kies dan voor voorbeeldprojecten die je vlot kan dupliceren of maak gebuik van onze laatste functionaliteit: project templates.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Kan je je projecten niet afsluiten omdat ze nog lopend zijn? Geen probleem maar </a:t>
            </a:r>
            <a:r>
              <a:rPr b="1" lang="en">
                <a:solidFill>
                  <a:schemeClr val="dk1"/>
                </a:solidFill>
              </a:rPr>
              <a:t>zorg er wel voor dat ze </a:t>
            </a:r>
            <a:r>
              <a:rPr b="1" lang="en" u="sng">
                <a:solidFill>
                  <a:schemeClr val="dk1"/>
                </a:solidFill>
              </a:rPr>
              <a:t>up-to-date</a:t>
            </a:r>
            <a:r>
              <a:rPr b="1" lang="en">
                <a:solidFill>
                  <a:schemeClr val="dk1"/>
                </a:solidFill>
              </a:rPr>
              <a:t> zijn</a:t>
            </a:r>
            <a:r>
              <a:rPr lang="en">
                <a:solidFill>
                  <a:schemeClr val="dk1"/>
                </a:solidFill>
              </a:rPr>
              <a:t>. Dat hebben we in het begin van de webinar ook aangehaald: visualiseer je oude projecten in de nieuwe projectmodule en verwerk die openstaande tijdregistraties of facturen.</a:t>
            </a:r>
            <a:endParaRPr>
              <a:solidFill>
                <a:schemeClr val="dk1"/>
              </a:solidFill>
            </a:endParaRPr>
          </a:p>
          <a:p>
            <a:pPr indent="0" lvl="0" marL="0" rtl="0" algn="l">
              <a:spcBef>
                <a:spcPts val="0"/>
              </a:spcBef>
              <a:spcAft>
                <a:spcPts val="0"/>
              </a:spcAft>
              <a:buNone/>
            </a:pPr>
            <a:br>
              <a:rPr lang="en">
                <a:solidFill>
                  <a:schemeClr val="dk1"/>
                </a:solidFill>
              </a:rPr>
            </a:br>
            <a:r>
              <a:rPr b="1" lang="en" u="sng">
                <a:solidFill>
                  <a:schemeClr val="dk1"/>
                </a:solidFill>
              </a:rPr>
              <a:t>Voorbeeld</a:t>
            </a:r>
            <a:r>
              <a:rPr b="1" lang="en" u="sng">
                <a:solidFill>
                  <a:schemeClr val="dk1"/>
                </a:solidFill>
              </a:rPr>
              <a:t>projecten</a:t>
            </a:r>
            <a:r>
              <a:rPr lang="en">
                <a:solidFill>
                  <a:schemeClr val="dk1"/>
                </a:solidFill>
              </a:rPr>
              <a:t>: Wat verstaan we daaronder? Maak in je oude projectmodule een ‘ideale wereld’ project aan. Als je dat af hebt, kan je in de migratieflow visualiseren hoe dat er in de nieuwe projecten zou uitzien door de slider aan te zetten. Dat betekent nog niet dat je migreert, maar zo zie je al hoe je ideale oude project er in een nieuw jasje zou uitzien. Doordat je zelf alle informatie in je oude project gestoken hebt, zal je een-op-een zien hoe die eruit komt in de nieuwe projectmodule.</a:t>
            </a:r>
            <a:br>
              <a:rPr lang="en">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b="1" lang="en" u="sng">
                <a:solidFill>
                  <a:schemeClr val="dk1"/>
                </a:solidFill>
              </a:rPr>
              <a:t>Up-to-date</a:t>
            </a:r>
            <a:r>
              <a:rPr lang="en">
                <a:solidFill>
                  <a:schemeClr val="dk1"/>
                </a:solidFill>
              </a:rPr>
              <a:t>: Als je dan overgaat, zorg er dan voor </a:t>
            </a:r>
            <a:r>
              <a:rPr lang="en">
                <a:solidFill>
                  <a:schemeClr val="dk1"/>
                </a:solidFill>
              </a:rPr>
              <a:t>dat je actieve projecten dus up to date zijn voor je migreert. Sluit de afgewerkte projecten af, factuur zoveel als mogelijk, … werk gewoon zoveel mogelijk af. Dat is uiteraard louter een tip, want als je in aanmerking komt voor migratie, betekent dat we al je data veilig kunnen overzetten (afgesloten of niet).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u="sng">
                <a:solidFill>
                  <a:schemeClr val="dk1"/>
                </a:solidFill>
              </a:rPr>
              <a:t>Extern testaccount</a:t>
            </a:r>
            <a:r>
              <a:rPr lang="en">
                <a:solidFill>
                  <a:schemeClr val="dk1"/>
                </a:solidFill>
              </a:rPr>
              <a:t>: in de checklist op ons supportcentrum zie je bij het deeltje algemeen ook de mogelijkheid om een testaccount te creëren. Dat is een externe omgeving - dus niet binnen je account - waar je de nieuwe module zonder zorgen kan uitproberen. Zo’n account is standaard twee weken actief.</a:t>
            </a:r>
            <a:endParaRPr>
              <a:solidFill>
                <a:schemeClr val="dk1"/>
              </a:solidFill>
            </a:endParaRPr>
          </a:p>
          <a:p>
            <a:pPr indent="0" lvl="0" marL="0" rtl="0" algn="l">
              <a:spcBef>
                <a:spcPts val="0"/>
              </a:spcBef>
              <a:spcAft>
                <a:spcPts val="0"/>
              </a:spcAft>
              <a:buNone/>
            </a:pPr>
            <a:r>
              <a:rPr lang="en">
                <a:solidFill>
                  <a:schemeClr val="dk1"/>
                </a:solidFill>
              </a:rPr>
              <a:t>Ik ben ervan overtuigd dat dit je gaat helpen om je zeker te voelen bij een overgang. Je leerde ook niet fietsen op basis van theorie, je moet het zelf gaan doen.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Ben je dan klaar om over te gaan naar de nieuwe projectmodule? Nee. *NEXT SLIDE*</a:t>
            </a:r>
            <a:endParaRPr>
              <a:solidFill>
                <a:schemeClr val="dk1"/>
              </a:solidFill>
            </a:endParaRPr>
          </a:p>
          <a:p>
            <a:pPr indent="0" lvl="0" marL="0" rtl="0" algn="l">
              <a:spcBef>
                <a:spcPts val="0"/>
              </a:spcBef>
              <a:spcAft>
                <a:spcPts val="0"/>
              </a:spcAft>
              <a:buNone/>
            </a:pPr>
            <a:r>
              <a:t/>
            </a:r>
            <a:endParaRPr>
              <a:solidFill>
                <a:schemeClr val="dk1"/>
              </a:solidFill>
              <a:highlight>
                <a:srgbClr val="FFFFFF"/>
              </a:highlight>
            </a:endParaRPr>
          </a:p>
        </p:txBody>
      </p:sp>
      <p:sp>
        <p:nvSpPr>
          <p:cNvPr id="843" name="Google Shape;843;g305675698b2_0_11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305bbca06e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305bbca06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dk1"/>
                </a:solidFill>
              </a:rPr>
              <a:t>Train</a:t>
            </a:r>
            <a:r>
              <a:rPr b="1" lang="en" u="sng">
                <a:solidFill>
                  <a:schemeClr val="dk1"/>
                </a:solidFill>
              </a:rPr>
              <a:t> </a:t>
            </a:r>
            <a:r>
              <a:rPr b="1" lang="en" u="sng">
                <a:solidFill>
                  <a:schemeClr val="dk1"/>
                </a:solidFill>
              </a:rPr>
              <a:t>je collega’s</a:t>
            </a:r>
            <a:r>
              <a:rPr lang="en">
                <a:solidFill>
                  <a:schemeClr val="dk1"/>
                </a:solidFill>
              </a:rPr>
              <a:t>: voor je op de migratieknop duwt, moet je je team informeren. De slider zal dus verschijnen in je account als het klaar is voor migratie, maar niet in het account van je teamleden zonder admin-status.</a:t>
            </a:r>
            <a:endParaRPr>
              <a:solidFill>
                <a:schemeClr val="dk1"/>
              </a:solidFill>
            </a:endParaRPr>
          </a:p>
          <a:p>
            <a:pPr indent="0" lvl="0" marL="0" rtl="0" algn="l">
              <a:spcBef>
                <a:spcPts val="0"/>
              </a:spcBef>
              <a:spcAft>
                <a:spcPts val="0"/>
              </a:spcAft>
              <a:buNone/>
            </a:pPr>
            <a:r>
              <a:rPr lang="en">
                <a:solidFill>
                  <a:schemeClr val="dk1"/>
                </a:solidFill>
              </a:rPr>
              <a:t>Voor je hen naar de nieuwe projecten pusht, is het belangrijk dat je hen op de hoogte brengt van deze wijziging. </a:t>
            </a:r>
            <a:r>
              <a:rPr b="1" lang="en" u="sng">
                <a:solidFill>
                  <a:schemeClr val="dk1"/>
                </a:solidFill>
              </a:rPr>
              <a:t>Communiceren wanneer de nieuwe werking zal ingaan</a:t>
            </a:r>
            <a:r>
              <a:rPr lang="en">
                <a:solidFill>
                  <a:schemeClr val="dk1"/>
                </a:solidFill>
              </a:rPr>
              <a:t>, is dus essentieel. En enkel op de hoogte brengen, lijkt mij persoonlijk ook onvoldoende.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Want jij wilt toch ook dat je collega’s meteen aan de slag kunnen? Daarvoor hebben we veel </a:t>
            </a:r>
            <a:r>
              <a:rPr b="1" lang="en" u="sng">
                <a:solidFill>
                  <a:schemeClr val="dk1"/>
                </a:solidFill>
              </a:rPr>
              <a:t>training resources ter beschikking</a:t>
            </a:r>
            <a:r>
              <a:rPr lang="en">
                <a:solidFill>
                  <a:schemeClr val="dk1"/>
                </a:solidFill>
              </a:rPr>
              <a:t>:</a:t>
            </a:r>
            <a:endParaRPr>
              <a:solidFill>
                <a:schemeClr val="dk1"/>
              </a:solidFill>
            </a:endParaRPr>
          </a:p>
          <a:p>
            <a:pPr indent="-298450" lvl="0" marL="457200" rtl="0" algn="l">
              <a:spcBef>
                <a:spcPts val="0"/>
              </a:spcBef>
              <a:spcAft>
                <a:spcPts val="0"/>
              </a:spcAft>
              <a:buSzPts val="1100"/>
              <a:buChar char="●"/>
            </a:pPr>
            <a:r>
              <a:rPr lang="en" u="sng">
                <a:solidFill>
                  <a:schemeClr val="hlink"/>
                </a:solidFill>
                <a:hlinkClick r:id="rId2"/>
              </a:rPr>
              <a:t>Oude projecten vs. nieuwe projecten</a:t>
            </a:r>
            <a:endParaRPr/>
          </a:p>
          <a:p>
            <a:pPr indent="-298450" lvl="0" marL="457200" rtl="0" algn="l">
              <a:spcBef>
                <a:spcPts val="0"/>
              </a:spcBef>
              <a:spcAft>
                <a:spcPts val="0"/>
              </a:spcAft>
              <a:buSzPts val="1100"/>
              <a:buChar char="●"/>
            </a:pPr>
            <a:r>
              <a:rPr lang="en" u="sng">
                <a:solidFill>
                  <a:schemeClr val="hlink"/>
                </a:solidFill>
                <a:hlinkClick r:id="rId3"/>
              </a:rPr>
              <a:t>How To: Een project toevoegen in Teamleader Focus</a:t>
            </a:r>
            <a:endParaRPr/>
          </a:p>
          <a:p>
            <a:pPr indent="-298450" lvl="0" marL="457200" rtl="0" algn="l">
              <a:spcBef>
                <a:spcPts val="0"/>
              </a:spcBef>
              <a:spcAft>
                <a:spcPts val="0"/>
              </a:spcAft>
              <a:buSzPts val="1100"/>
              <a:buChar char="●"/>
            </a:pPr>
            <a:r>
              <a:rPr lang="en" u="sng">
                <a:solidFill>
                  <a:schemeClr val="hlink"/>
                </a:solidFill>
                <a:hlinkClick r:id="rId4"/>
              </a:rPr>
              <a:t>Video: Projecten in Teamleader Focus</a:t>
            </a:r>
            <a:endParaRPr/>
          </a:p>
          <a:p>
            <a:pPr indent="-298450" lvl="0" marL="457200" rtl="0" algn="l">
              <a:spcBef>
                <a:spcPts val="0"/>
              </a:spcBef>
              <a:spcAft>
                <a:spcPts val="0"/>
              </a:spcAft>
              <a:buSzPts val="1100"/>
              <a:buChar char="●"/>
            </a:pPr>
            <a:r>
              <a:rPr lang="en" u="sng">
                <a:solidFill>
                  <a:schemeClr val="hlink"/>
                </a:solidFill>
                <a:hlinkClick r:id="rId5"/>
              </a:rPr>
              <a:t>FAQ over projecten</a:t>
            </a:r>
            <a:endParaRPr/>
          </a:p>
          <a:p>
            <a:pPr indent="-298450" lvl="0" marL="457200" rtl="0" algn="l">
              <a:spcBef>
                <a:spcPts val="0"/>
              </a:spcBef>
              <a:spcAft>
                <a:spcPts val="0"/>
              </a:spcAft>
              <a:buSzPts val="1100"/>
              <a:buChar char="●"/>
            </a:pPr>
            <a:r>
              <a:rPr lang="en" u="sng">
                <a:solidFill>
                  <a:schemeClr val="hlink"/>
                </a:solidFill>
                <a:hlinkClick r:id="rId6"/>
              </a:rPr>
              <a:t>Trainingsvideo'</a:t>
            </a:r>
            <a:endParaRPr>
              <a:solidFill>
                <a:schemeClr val="dk1"/>
              </a:solidFill>
            </a:endParaRPr>
          </a:p>
          <a:p>
            <a:pPr indent="0" lvl="0" marL="0" rtl="0" algn="l">
              <a:spcBef>
                <a:spcPts val="0"/>
              </a:spcBef>
              <a:spcAft>
                <a:spcPts val="0"/>
              </a:spcAft>
              <a:buNone/>
            </a:pPr>
            <a:r>
              <a:t/>
            </a:r>
            <a:endParaRPr b="1" u="sng">
              <a:solidFill>
                <a:schemeClr val="dk1"/>
              </a:solidFill>
            </a:endParaRPr>
          </a:p>
          <a:p>
            <a:pPr indent="0" lvl="0" marL="0" rtl="0" algn="l">
              <a:spcBef>
                <a:spcPts val="0"/>
              </a:spcBef>
              <a:spcAft>
                <a:spcPts val="0"/>
              </a:spcAft>
              <a:buNone/>
            </a:pPr>
            <a:r>
              <a:rPr lang="en">
                <a:solidFill>
                  <a:schemeClr val="dk1"/>
                </a:solidFill>
              </a:rPr>
              <a:t>Moet je je team elke video of artikel laten doornemen? Nee. Je doet er goed aan om </a:t>
            </a:r>
            <a:r>
              <a:rPr b="1" lang="en" u="sng">
                <a:solidFill>
                  <a:schemeClr val="dk1"/>
                </a:solidFill>
              </a:rPr>
              <a:t>je nieuwe proces te documenteren</a:t>
            </a:r>
            <a:r>
              <a:rPr lang="en">
                <a:solidFill>
                  <a:schemeClr val="dk1"/>
                </a:solidFill>
              </a:rPr>
              <a:t>. Dat hoeft niet veel te zijn, maar gewoon een leidraad van hoe jullie projecten nu willen inzetten.</a:t>
            </a:r>
            <a:endParaRPr>
              <a:solidFill>
                <a:schemeClr val="dk1"/>
              </a:solidFill>
            </a:endParaRPr>
          </a:p>
          <a:p>
            <a:pPr indent="0" lvl="0" marL="0" rtl="0" algn="l">
              <a:spcBef>
                <a:spcPts val="0"/>
              </a:spcBef>
              <a:spcAft>
                <a:spcPts val="0"/>
              </a:spcAft>
              <a:buNone/>
            </a:pPr>
            <a:r>
              <a:rPr lang="en">
                <a:solidFill>
                  <a:schemeClr val="dk1"/>
                </a:solidFill>
              </a:rPr>
              <a:t>Een tip die we daarbij graag geven is om een </a:t>
            </a:r>
            <a:r>
              <a:rPr b="1" lang="en" u="sng">
                <a:solidFill>
                  <a:schemeClr val="dk1"/>
                </a:solidFill>
              </a:rPr>
              <a:t>migration coach</a:t>
            </a:r>
            <a:r>
              <a:rPr lang="en">
                <a:solidFill>
                  <a:schemeClr val="dk1"/>
                </a:solidFill>
              </a:rPr>
              <a:t> in te schakelen, zeker voor grotere bedrijven. Dat is een persoon die binnen jullie organisatie vragen verzamelt en die beantwoordt.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Zie dit vooral als een mogelijkheid. </a:t>
            </a:r>
            <a:r>
              <a:rPr b="1" lang="en">
                <a:solidFill>
                  <a:schemeClr val="dk1"/>
                </a:solidFill>
              </a:rPr>
              <a:t>Een nieuwe module biedt nieuwe kansen</a:t>
            </a:r>
            <a:r>
              <a:rPr lang="en">
                <a:solidFill>
                  <a:schemeClr val="dk1"/>
                </a:solidFill>
              </a:rPr>
              <a:t>. Er zijn meer mogelijkheden dus je kan je ideale workflow realiseren. </a:t>
            </a:r>
            <a:endParaRPr>
              <a:solidFill>
                <a:schemeClr val="dk1"/>
              </a:solidFill>
            </a:endParaRPr>
          </a:p>
          <a:p>
            <a:pPr indent="0" lvl="0" marL="0" rtl="0" algn="l">
              <a:spcBef>
                <a:spcPts val="0"/>
              </a:spcBef>
              <a:spcAft>
                <a:spcPts val="0"/>
              </a:spcAft>
              <a:buNone/>
            </a:pPr>
            <a:r>
              <a:rPr lang="en">
                <a:solidFill>
                  <a:schemeClr val="dk1"/>
                </a:solidFill>
              </a:rPr>
              <a:t>En stel dat je hier graag hulp bij hebt of je wilt die ideale workflow eens onder de loep nemen? Dan kan je via je licentiepagia steeds een sessie van een uur aankopen om hierover te sparren met een iemand van ons onboardingteam.</a:t>
            </a:r>
            <a:endParaRPr>
              <a:solidFill>
                <a:schemeClr val="dk1"/>
              </a:solidFill>
              <a:highlight>
                <a:srgbClr val="FFFFFF"/>
              </a:highlight>
            </a:endParaRPr>
          </a:p>
        </p:txBody>
      </p:sp>
      <p:sp>
        <p:nvSpPr>
          <p:cNvPr id="851" name="Google Shape;851;g305bbca06ea_0_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05bbca06ea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05bbca06e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Wat zie je nog in de checklist bij het deeltje voor migratie? Allerlei informatie over de verschillende modules en functionaliteiten binnen je project of die daar sterk aan gerelateerd zijn, zoals offertes waar we het net over hadden.</a:t>
            </a:r>
            <a:endParaRPr>
              <a:solidFill>
                <a:schemeClr val="dk1"/>
              </a:solidFill>
            </a:endParaRPr>
          </a:p>
          <a:p>
            <a:pPr indent="0" lvl="0" marL="0" rtl="0" algn="l">
              <a:spcBef>
                <a:spcPts val="0"/>
              </a:spcBef>
              <a:spcAft>
                <a:spcPts val="0"/>
              </a:spcAft>
              <a:buNone/>
            </a:pPr>
            <a:r>
              <a:rPr lang="en">
                <a:solidFill>
                  <a:schemeClr val="dk1"/>
                </a:solidFill>
              </a:rPr>
              <a:t>Dit kadert in het gedeelte rond testen dat we hebben aangehaald. Per deeltje krijg je er relevante video’s, artikels en tips die je gaan helpen om het achterliggend gedrag van elke functionaliteit beter te begrijpen.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Je ziet dat ook op deze </a:t>
            </a:r>
            <a:r>
              <a:rPr b="1" lang="en" u="sng">
                <a:solidFill>
                  <a:schemeClr val="dk1"/>
                </a:solidFill>
              </a:rPr>
              <a:t>printscreen uit ons supportcentrum</a:t>
            </a:r>
            <a:r>
              <a:rPr lang="en">
                <a:solidFill>
                  <a:schemeClr val="dk1"/>
                </a:solidFill>
              </a:rPr>
              <a:t>. Daar staan verschillende soorten functionaliteiten die je al kent vanuit de oude projectmodule en wat daar bijvoorbeeld veranderd is in de nieuwe projectmodule of hoe je ermee aan de slag kant. Bijvoorbeeld: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Bij het projectoverzicht heb je nu slimme filters ter beschikking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Als tip geven we je ook om projecten in bulk te factureren vanuit je overzicht. Dat is een nieuwe, handige feature die je tijd bespaart.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Het is dus zeker de moeite waard om die checklist voor migratie te doorlopen. Dan ben je zeker dat je klaar bent om te migreren en dan ook…</a:t>
            </a:r>
            <a:endParaRPr>
              <a:solidFill>
                <a:schemeClr val="dk1"/>
              </a:solidFill>
            </a:endParaRPr>
          </a:p>
        </p:txBody>
      </p:sp>
      <p:sp>
        <p:nvSpPr>
          <p:cNvPr id="859" name="Google Shape;859;g305bbca06ea_0_1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305bbca06ea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305bbca06e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De </a:t>
            </a:r>
            <a:r>
              <a:rPr b="1" lang="en" u="sng">
                <a:solidFill>
                  <a:schemeClr val="dk1"/>
                </a:solidFill>
              </a:rPr>
              <a:t>checklist na migratie</a:t>
            </a:r>
            <a:r>
              <a:rPr lang="en">
                <a:solidFill>
                  <a:schemeClr val="dk1"/>
                </a:solidFill>
              </a:rPr>
              <a:t> erbij te nemen. Die is kleiner, want het meeste werk zit hem natuurlijk steeds in de voorbereiding. Toch is het belangrijk om na migratie je actieve projecten aan te vullen.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Herinner je je nog dat </a:t>
            </a:r>
            <a:r>
              <a:rPr b="1" lang="en" u="sng">
                <a:solidFill>
                  <a:schemeClr val="dk1"/>
                </a:solidFill>
              </a:rPr>
              <a:t>ideale project</a:t>
            </a:r>
            <a:r>
              <a:rPr lang="en">
                <a:solidFill>
                  <a:schemeClr val="dk1"/>
                </a:solidFill>
              </a:rPr>
              <a:t> dat je gemaakt hebt voor je migreerde? Je actieve projecten - dat zijn je projecten van de oude module waar je nog in gaat werken - wil je daarop laten lijken.</a:t>
            </a:r>
            <a:endParaRPr>
              <a:solidFill>
                <a:schemeClr val="dk1"/>
              </a:solidFill>
            </a:endParaRPr>
          </a:p>
          <a:p>
            <a:pPr indent="0" lvl="0" marL="0" rtl="0" algn="l">
              <a:spcBef>
                <a:spcPts val="0"/>
              </a:spcBef>
              <a:spcAft>
                <a:spcPts val="0"/>
              </a:spcAft>
              <a:buNone/>
            </a:pPr>
            <a:r>
              <a:rPr lang="en">
                <a:solidFill>
                  <a:schemeClr val="dk1"/>
                </a:solidFill>
              </a:rPr>
              <a:t>Als je dus in de preview mode aandacht hebt besteed aan het maken van zo’n ideaal project. Dan zal bijwerken wat er nieuw is een fluitje van een cent zijn. Hieronder staan de zaken die veranderd/verbeterd zijn en waar je bewerkingen zal willen doen:</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Projectheader</a:t>
            </a:r>
            <a:r>
              <a:rPr lang="en">
                <a:solidFill>
                  <a:schemeClr val="dk1"/>
                </a:solidFill>
              </a:rPr>
              <a:t>: die is nieuw en volledig aanpasbaar aan jouw noden. Goed om weten is dat nieuwe projecten dezelfde header(</a:t>
            </a:r>
            <a:r>
              <a:rPr lang="en">
                <a:solidFill>
                  <a:schemeClr val="dk1"/>
                </a:solidFill>
              </a:rPr>
              <a:t>- en kolomconfigurati</a:t>
            </a:r>
            <a:r>
              <a:rPr lang="en">
                <a:solidFill>
                  <a:schemeClr val="dk1"/>
                </a:solidFill>
              </a:rPr>
              <a:t>e) overnemen van je meest recente project.</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Facturatiemethodes</a:t>
            </a:r>
            <a:r>
              <a:rPr lang="en">
                <a:solidFill>
                  <a:schemeClr val="dk1"/>
                </a:solidFill>
              </a:rPr>
              <a:t>: per project heb je drie </a:t>
            </a:r>
            <a:r>
              <a:rPr b="1" lang="en">
                <a:solidFill>
                  <a:schemeClr val="dk1"/>
                </a:solidFill>
              </a:rPr>
              <a:t>algemene facturatiemethodes</a:t>
            </a:r>
            <a:r>
              <a:rPr lang="en">
                <a:solidFill>
                  <a:schemeClr val="dk1"/>
                </a:solidFill>
              </a:rPr>
              <a:t> (fixed price, time &amp; materials en niet-factureerbaar), maar je kan </a:t>
            </a:r>
            <a:r>
              <a:rPr b="1" lang="en">
                <a:solidFill>
                  <a:schemeClr val="dk1"/>
                </a:solidFill>
              </a:rPr>
              <a:t>per projectlijn</a:t>
            </a:r>
            <a:r>
              <a:rPr lang="en">
                <a:solidFill>
                  <a:schemeClr val="dk1"/>
                </a:solidFill>
              </a:rPr>
              <a:t> een specifieke facturatiemethode instellen, bij taken heb je zelf de keuze uit vijf methodes. </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Werkoverzicht</a:t>
            </a:r>
            <a:r>
              <a:rPr lang="en">
                <a:solidFill>
                  <a:schemeClr val="dk1"/>
                </a:solidFill>
              </a:rPr>
              <a:t>: dat ziet er helemaal anders uit en is een pak flexibler. Omarm die flexibiliteit en vlotte aanpasbaarheid. Zo kan je je </a:t>
            </a:r>
            <a:r>
              <a:rPr b="1" lang="en">
                <a:solidFill>
                  <a:schemeClr val="dk1"/>
                </a:solidFill>
              </a:rPr>
              <a:t>kolomweergave</a:t>
            </a:r>
            <a:r>
              <a:rPr lang="en">
                <a:solidFill>
                  <a:schemeClr val="dk1"/>
                </a:solidFill>
              </a:rPr>
              <a:t> instellen zoals jij wilt en eenvoudig </a:t>
            </a:r>
            <a:r>
              <a:rPr b="1" lang="en">
                <a:solidFill>
                  <a:schemeClr val="dk1"/>
                </a:solidFill>
              </a:rPr>
              <a:t>status</a:t>
            </a:r>
            <a:r>
              <a:rPr lang="en">
                <a:solidFill>
                  <a:schemeClr val="dk1"/>
                </a:solidFill>
              </a:rPr>
              <a:t> en meerdere </a:t>
            </a:r>
            <a:r>
              <a:rPr b="1" lang="en">
                <a:solidFill>
                  <a:schemeClr val="dk1"/>
                </a:solidFill>
              </a:rPr>
              <a:t>medewerkers</a:t>
            </a:r>
            <a:r>
              <a:rPr lang="en">
                <a:solidFill>
                  <a:schemeClr val="dk1"/>
                </a:solidFill>
              </a:rPr>
              <a:t> toewijzen aan projectlijnen zoals taken.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In de </a:t>
            </a:r>
            <a:r>
              <a:rPr b="1" lang="en">
                <a:solidFill>
                  <a:schemeClr val="dk1"/>
                </a:solidFill>
              </a:rPr>
              <a:t>lijstweergave</a:t>
            </a:r>
            <a:r>
              <a:rPr lang="en">
                <a:solidFill>
                  <a:schemeClr val="dk1"/>
                </a:solidFill>
              </a:rPr>
              <a:t> - dat is je projectoverzicht waar je al je projecten ziet - kan je ook gaan filteren op basis van deadline, budget en factureerbaarheid. </a:t>
            </a:r>
            <a:endParaRPr>
              <a:solidFill>
                <a:schemeClr val="dk1"/>
              </a:solidFill>
            </a:endParaRPr>
          </a:p>
        </p:txBody>
      </p:sp>
      <p:sp>
        <p:nvSpPr>
          <p:cNvPr id="869" name="Google Shape;869;g305bbca06ea_0_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305bbca06ea_0_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305bbca06e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Met deze twee aspecten: een grondige voorbereiding voor migratie en een check-up na migratie ben je eigenlijk volledig klaar. Het belang zit hem vooral in de voorbereiding en daar kan extra info nooit kwaad. Daarom hebben we ook enkele </a:t>
            </a:r>
            <a:r>
              <a:rPr b="1" lang="en" u="sng">
                <a:solidFill>
                  <a:schemeClr val="dk1"/>
                </a:solidFill>
              </a:rPr>
              <a:t>specifieke use cases</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Daar hebben we relevante informatie staan voor projectgebruikers die: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Losse </a:t>
            </a:r>
            <a:r>
              <a:rPr b="1" lang="en">
                <a:solidFill>
                  <a:schemeClr val="dk1"/>
                </a:solidFill>
              </a:rPr>
              <a:t>tijdregistraties</a:t>
            </a:r>
            <a:r>
              <a:rPr lang="en">
                <a:solidFill>
                  <a:schemeClr val="dk1"/>
                </a:solidFill>
              </a:rPr>
              <a:t> registreerden, want dat moet je voortaan altijd aan een taak linken</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Voorschoftfacturen</a:t>
            </a:r>
            <a:r>
              <a:rPr lang="en">
                <a:solidFill>
                  <a:schemeClr val="dk1"/>
                </a:solidFill>
              </a:rPr>
              <a:t> maken, doe je nu met de facturatiemethode fixed price. Dan kan je op basis van % factureren.</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Tickets</a:t>
            </a:r>
            <a:r>
              <a:rPr lang="en">
                <a:solidFill>
                  <a:schemeClr val="dk1"/>
                </a:solidFill>
              </a:rPr>
              <a:t> linken aan een project kan niet meer, maar de taak die je maakt vanuit je ticket link je wel heel vlot aan je nieuwe project.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Bots je zelf nog op een relevante usecase? </a:t>
            </a:r>
            <a:r>
              <a:rPr b="1" lang="en">
                <a:solidFill>
                  <a:schemeClr val="dk1"/>
                </a:solidFill>
              </a:rPr>
              <a:t>Laat het ons zeker weten</a:t>
            </a:r>
            <a:r>
              <a:rPr lang="en">
                <a:solidFill>
                  <a:schemeClr val="dk1"/>
                </a:solidFill>
              </a:rPr>
              <a:t> zodat we de usecase kunnen toevoegen aan deze pagina. Zo kunnen we niet enkel jou, maar ook andere klanten helpen.</a:t>
            </a:r>
            <a:endParaRPr>
              <a:solidFill>
                <a:schemeClr val="dk1"/>
              </a:solidFill>
            </a:endParaRPr>
          </a:p>
        </p:txBody>
      </p:sp>
      <p:sp>
        <p:nvSpPr>
          <p:cNvPr id="878" name="Google Shape;878;g305bbca06ea_0_3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305bbca06ea_0_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305bbca06e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Tot slot verwijs ik nog graag eens naar onze trainingsvideo’s. Er zijn namelijk al heel wat webinars en video’s gemaakt over de nieuwe projectmodule. Als je wil weten wat de facturatiemogelijkheden zijn of wat de projectinfo jou nu precies kan vertellen, neem daar dan zeker een kijkje.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Binnenkort vind je ook deze </a:t>
            </a:r>
            <a:r>
              <a:rPr b="1" lang="en">
                <a:solidFill>
                  <a:schemeClr val="dk1"/>
                </a:solidFill>
              </a:rPr>
              <a:t>opname op het supportcentrum, samen met de checklist </a:t>
            </a:r>
            <a:r>
              <a:rPr lang="en">
                <a:solidFill>
                  <a:schemeClr val="dk1"/>
                </a:solidFill>
              </a:rPr>
              <a:t>die je kan gebruiken om een vlotte migratie te waarborgen.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lt1"/>
              </a:highlight>
            </a:endParaRPr>
          </a:p>
          <a:p>
            <a:pPr indent="0" lvl="0" marL="0" rtl="0" algn="l">
              <a:spcBef>
                <a:spcPts val="0"/>
              </a:spcBef>
              <a:spcAft>
                <a:spcPts val="0"/>
              </a:spcAft>
              <a:buNone/>
            </a:pPr>
            <a:r>
              <a:t/>
            </a:r>
            <a:endParaRPr>
              <a:solidFill>
                <a:schemeClr val="dk1"/>
              </a:solidFill>
            </a:endParaRPr>
          </a:p>
        </p:txBody>
      </p:sp>
      <p:sp>
        <p:nvSpPr>
          <p:cNvPr id="886" name="Google Shape;886;g305bbca06ea_0_4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g2cd0121f31e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4" name="Google Shape;894;g2cd0121f31e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 conclusie van deze webinar is duidelijk: </a:t>
            </a:r>
            <a:r>
              <a:rPr b="1" lang="en"/>
              <a:t>probeer, evalueer en informeer</a:t>
            </a:r>
            <a:r>
              <a:rPr lang="en"/>
              <a:t>. De verandering naar de nieuwe projectmodule gaat vlot gaan als je test, vergelijkt en je team op de hoogte brengt van de wijzigingen.</a:t>
            </a:r>
            <a:endParaRPr/>
          </a:p>
          <a:p>
            <a:pPr indent="0" lvl="0" marL="0" rtl="0" algn="l">
              <a:spcBef>
                <a:spcPts val="0"/>
              </a:spcBef>
              <a:spcAft>
                <a:spcPts val="0"/>
              </a:spcAft>
              <a:buNone/>
            </a:pPr>
            <a:r>
              <a:rPr lang="en"/>
              <a:t>Met de vergelijking tussen de oude en nieuwe projectmodule in het achterhoofd, ben je klaar om jezelf en je team goed voor te bereiden op de migratie zodat je daarna volop kan genieten van je start binnen de nieuwe projecten van Teamleader Focus.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cd0121f31e_0_47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Bedankt voor je aandacht en graag tot een volgende keer!</a:t>
            </a:r>
            <a:endParaRPr/>
          </a:p>
        </p:txBody>
      </p:sp>
      <p:sp>
        <p:nvSpPr>
          <p:cNvPr id="903" name="Google Shape;903;g2cd0121f31e_0_4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80d6dc05d0_2_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9" name="Google Shape;689;g280d6dc05d0_2_6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100"/>
              <a:buNone/>
            </a:pPr>
            <a:r>
              <a:rPr lang="en">
                <a:solidFill>
                  <a:schemeClr val="dk1"/>
                </a:solidFill>
              </a:rPr>
              <a:t>Tijdens de sessie kan je je vragen stellen. Dat doe je via de Vragen-tab. Het is belangrijk om dat daar te doen, zodat mijn collega’s die je vraag zullen beantwoorden een goed overzicht kunnen bewaren van wat er al beantwoord is.</a:t>
            </a:r>
            <a:endParaRPr>
              <a:solidFill>
                <a:schemeClr val="dk1"/>
              </a:solidFill>
            </a:endParaRPr>
          </a:p>
          <a:p>
            <a:pPr indent="0" lvl="0" marL="0" marR="0" rtl="0" algn="l">
              <a:lnSpc>
                <a:spcPct val="100000"/>
              </a:lnSpc>
              <a:spcBef>
                <a:spcPts val="0"/>
              </a:spcBef>
              <a:spcAft>
                <a:spcPts val="0"/>
              </a:spcAft>
              <a:buSzPts val="1100"/>
              <a:buNone/>
            </a:pPr>
            <a:r>
              <a:t/>
            </a:r>
            <a:endParaRPr>
              <a:solidFill>
                <a:schemeClr val="dk1"/>
              </a:solidFill>
            </a:endParaRPr>
          </a:p>
          <a:p>
            <a:pPr indent="0" lvl="0" marL="0" marR="0" rtl="0" algn="l">
              <a:lnSpc>
                <a:spcPct val="100000"/>
              </a:lnSpc>
              <a:spcBef>
                <a:spcPts val="0"/>
              </a:spcBef>
              <a:spcAft>
                <a:spcPts val="0"/>
              </a:spcAft>
              <a:buClr>
                <a:srgbClr val="000000"/>
              </a:buClr>
              <a:buSzPts val="1100"/>
              <a:buFont typeface="Arial"/>
              <a:buNone/>
            </a:pPr>
            <a:r>
              <a:rPr lang="en">
                <a:solidFill>
                  <a:schemeClr val="dk1"/>
                </a:solidFill>
              </a:rPr>
              <a:t>Alle vragen kunnen gesteld worden, maar specifieke vragen over je persoonlijk Teamleader Focus-account kunnen we hier natuurlijk niet beantwoorden. Er komt heel veel informatie aan bod, dus neem die vooral op en laat het ons weten als er iets niet duidelijk is. Mag ik jullie verzoeken om veel vragen te stellen? Er is voldoende tijd voorzien na de presentatie voor de live Q&amp;A. Ik wil jou vandaag vooral de kans geven in deze webinar om je vragen te stellen zodat wij alle twijfels kunnen wegnemen.</a:t>
            </a:r>
            <a:endParaRPr>
              <a:solidFill>
                <a:schemeClr val="dk1"/>
              </a:solidFill>
            </a:endParaRPr>
          </a:p>
        </p:txBody>
      </p:sp>
      <p:sp>
        <p:nvSpPr>
          <p:cNvPr id="690" name="Google Shape;690;g280d6dc05d0_2_6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Proxima Nova"/>
                <a:ea typeface="Proxima Nova"/>
                <a:cs typeface="Proxima Nova"/>
                <a:sym typeface="Proxima Nova"/>
              </a:rPr>
              <a:t>‹#›</a:t>
            </a:fld>
            <a:endParaRPr b="0" i="0" sz="1200" u="none" cap="none" strike="noStrike">
              <a:solidFill>
                <a:schemeClr val="dk1"/>
              </a:solidFill>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280d6dc05d0_2_68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Dan zijn we klaar om te beginnen. En we gaan het eerst hebben over de stand van zaken. Dat is enerzijds een motivatie waarom we een nieuwe module ontwerpen en anderzijds een inkijk in waar we momenteel migratiegewijs staan.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Hoe deze stand van zaken op vlak van functionaliteiten zit, komt later nog aan bod. Dan kijken we welke nieuwe functionaliteiten er zijn en waarom dat relevant is voor de migratie.</a:t>
            </a:r>
            <a:endParaRPr/>
          </a:p>
        </p:txBody>
      </p:sp>
      <p:sp>
        <p:nvSpPr>
          <p:cNvPr id="700" name="Google Shape;700;g280d6dc05d0_2_6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cd0121f31e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cd0121f31e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De nieuwe Projectmodule is ontwikkeld om je te helpen om je projecten beter te beheren. Daarvoor was een complete herziening van de oude module nodig, met één duidelijk doel: een projectmanagementtool creëren die zich aanpast aan de </a:t>
            </a:r>
            <a:r>
              <a:rPr b="1" lang="en">
                <a:solidFill>
                  <a:schemeClr val="dk1"/>
                </a:solidFill>
              </a:rPr>
              <a:t>manier van werken van de gebruiker </a:t>
            </a:r>
            <a:r>
              <a:rPr lang="en">
                <a:solidFill>
                  <a:schemeClr val="dk1"/>
                </a:solidFill>
              </a:rPr>
              <a:t>en niet andersom. Een codewoord bij de ontwikkeling is flexibiliteit. De vorige module was vrij robuust, volgde een vast stramien, maar bij de nieuwe projecten bepaal je je eigen workflow.</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Die herziening van de module betekent ook dat je originele manier van werken een verandering gaat doormaken. Daarom hameren we erop om je werknemers te trainen en vooral ook in te lichten van de nieuwe module voor de overgang. Er is veel gratis content beschikbaar die je hierbij gaat helpen. Na het bekijken van een aantal video’s heb je de werking helemaal door.</a:t>
            </a:r>
            <a:endParaRPr/>
          </a:p>
          <a:p>
            <a:pPr indent="0" lvl="0" marL="0" rtl="0" algn="l">
              <a:spcBef>
                <a:spcPts val="0"/>
              </a:spcBef>
              <a:spcAft>
                <a:spcPts val="0"/>
              </a:spcAft>
              <a:buNone/>
            </a:pPr>
            <a:r>
              <a:t/>
            </a:r>
            <a:endParaRPr/>
          </a:p>
        </p:txBody>
      </p:sp>
      <p:sp>
        <p:nvSpPr>
          <p:cNvPr id="707" name="Google Shape;707;g2cd0121f31e_0_17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2cd0121f31e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2cd0121f31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Dat gezegd zijnde, kunnen we overgaan naar waar we nu staan met de nieuwe projecten. Er is een migratie bezig, wat betekent dat we de gebruikers van de oude module overzetten. Om die overgang zo vlot mogelijk te laten verlopen voor iedereen, werken we met </a:t>
            </a:r>
            <a:r>
              <a:rPr b="1" lang="en">
                <a:solidFill>
                  <a:schemeClr val="dk1"/>
                </a:solidFill>
              </a:rPr>
              <a:t>migratiebatches</a:t>
            </a:r>
            <a:r>
              <a:rPr lang="en">
                <a:solidFill>
                  <a:schemeClr val="dk1"/>
                </a:solidFill>
              </a:rPr>
              <a:t>, dat zijn groepen die we migreren.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Het kan zijn dat je de </a:t>
            </a:r>
            <a:r>
              <a:rPr b="1" lang="en">
                <a:solidFill>
                  <a:schemeClr val="dk1"/>
                </a:solidFill>
              </a:rPr>
              <a:t>migratieflow</a:t>
            </a:r>
            <a:r>
              <a:rPr lang="en">
                <a:solidFill>
                  <a:schemeClr val="dk1"/>
                </a:solidFill>
              </a:rPr>
              <a:t> al ziet in je account. Het kan ook zijn dat je deze webinar volgt, maar dit nog niet ziet in je account. Niet getreurd, jullie zijn binnenkort aan de beurt. Als je nog niet in een migratiebatch bent opgenomen, dan is de reden daarvoor simpel: een functionaliteit die je momenteel gebruikt in de oude projecten is (nog) niet ontwikkeld in de nieuwe projecten, waardoor we de datatransfer niet kunnen garanderen. Zodra dat mogelijk is, kom je in aanmerking voor migratie.</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Hoe weet je of de migratieflow actief staat in je account? Dat ga ik je nu tonen.</a:t>
            </a:r>
            <a:endParaRPr>
              <a:solidFill>
                <a:schemeClr val="dk1"/>
              </a:solidFill>
            </a:endParaRPr>
          </a:p>
        </p:txBody>
      </p:sp>
      <p:sp>
        <p:nvSpPr>
          <p:cNvPr id="717" name="Google Shape;717;g2cd0121f31e_0_26: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2cd0121f31e_0_85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Migratie. Daar gaan we het nu over hebben.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Als u deze de uitnodiging voor deze webinar in uw mailbox hebt ontvangen, dan heb ik goed nieuws:</a:t>
            </a:r>
            <a:r>
              <a:rPr b="1" lang="en">
                <a:solidFill>
                  <a:schemeClr val="dk1"/>
                </a:solidFill>
              </a:rPr>
              <a:t> jij kan nu al migreren of komt vanaf volgende week in aanmerking</a:t>
            </a:r>
            <a:r>
              <a:rPr lang="en">
                <a:solidFill>
                  <a:schemeClr val="dk1"/>
                </a:solidFill>
              </a:rPr>
              <a:t>. De drijvende kracht daarachter is een bepaalde functionaliteit, maar daarover later meer.</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n">
                <a:solidFill>
                  <a:schemeClr val="dk1"/>
                </a:solidFill>
              </a:rPr>
              <a:t>Wat is het hoofddoel van deze webinar?</a:t>
            </a:r>
            <a:r>
              <a:rPr lang="en">
                <a:solidFill>
                  <a:schemeClr val="dk1"/>
                </a:solidFill>
              </a:rPr>
              <a:t> E</a:t>
            </a:r>
            <a:r>
              <a:rPr lang="en">
                <a:solidFill>
                  <a:schemeClr val="dk1"/>
                </a:solidFill>
              </a:rPr>
              <a:t>en </a:t>
            </a:r>
            <a:r>
              <a:rPr lang="en">
                <a:solidFill>
                  <a:schemeClr val="dk1"/>
                </a:solidFill>
              </a:rPr>
              <a:t>inkijk</a:t>
            </a:r>
            <a:r>
              <a:rPr lang="en">
                <a:solidFill>
                  <a:schemeClr val="dk1"/>
                </a:solidFill>
              </a:rPr>
              <a:t> geven</a:t>
            </a:r>
            <a:r>
              <a:rPr lang="en">
                <a:solidFill>
                  <a:schemeClr val="dk1"/>
                </a:solidFill>
              </a:rPr>
              <a:t> in de migratieflow en waardevolle tips meegeven, zodat jij of je team niet voor verrassingen komen te staan. Het gaat hier om een positieve, maar grote verandering. Verandermanagement heeft nu eenmaal de nodige zorgen nodig, vandaar dus deze webinar.</a:t>
            </a:r>
            <a:endParaRPr/>
          </a:p>
        </p:txBody>
      </p:sp>
      <p:sp>
        <p:nvSpPr>
          <p:cNvPr id="725" name="Google Shape;725;g2cd0121f31e_0_8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cd0121f31e_0_4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cd0121f31e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Als je in de migratieflow zit, dan zie je linksboven een </a:t>
            </a:r>
            <a:r>
              <a:rPr b="1" lang="en">
                <a:solidFill>
                  <a:schemeClr val="dk1"/>
                </a:solidFill>
              </a:rPr>
              <a:t>slider</a:t>
            </a:r>
            <a:r>
              <a:rPr lang="en">
                <a:solidFill>
                  <a:schemeClr val="dk1"/>
                </a:solidFill>
              </a:rPr>
              <a:t> waarmee je een voorbeeld van je projecten kan bekijken in de nieuwe weergave. Als je hierop klikt, migreer je nog niet. Je kunt in de </a:t>
            </a:r>
            <a:r>
              <a:rPr b="1" lang="en">
                <a:solidFill>
                  <a:schemeClr val="dk1"/>
                </a:solidFill>
              </a:rPr>
              <a:t>voorbeeldmodus</a:t>
            </a:r>
            <a:r>
              <a:rPr lang="en">
                <a:solidFill>
                  <a:schemeClr val="dk1"/>
                </a:solidFill>
              </a:rPr>
              <a:t> enkele acties uitvoeren, maar het hoofddoel is je bestaande projecten visualiseren. De migratie naar de nieuwe projectmodule kan niet ongedaan worden gemaakt.</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n">
                <a:solidFill>
                  <a:schemeClr val="dk1"/>
                </a:solidFill>
              </a:rPr>
              <a:t>Alleen </a:t>
            </a:r>
            <a:r>
              <a:rPr b="1" lang="en">
                <a:solidFill>
                  <a:schemeClr val="dk1"/>
                </a:solidFill>
              </a:rPr>
              <a:t>admins</a:t>
            </a:r>
            <a:r>
              <a:rPr lang="en">
                <a:solidFill>
                  <a:schemeClr val="dk1"/>
                </a:solidFill>
              </a:rPr>
              <a:t> kunnen migreren naar de nieuwe projecten. Het is dus heel belangrijk om je team op de hoogte te brengen over de migratie. Non-admins gaan de flow niet zien en dus niet op de hoogte zijn. </a:t>
            </a:r>
            <a:r>
              <a:rPr b="1" lang="en">
                <a:solidFill>
                  <a:schemeClr val="dk1"/>
                </a:solidFill>
              </a:rPr>
              <a:t>Duidelijke</a:t>
            </a:r>
            <a:r>
              <a:rPr lang="en">
                <a:solidFill>
                  <a:schemeClr val="dk1"/>
                </a:solidFill>
              </a:rPr>
              <a:t> </a:t>
            </a:r>
            <a:r>
              <a:rPr b="1" lang="en">
                <a:solidFill>
                  <a:schemeClr val="dk1"/>
                </a:solidFill>
              </a:rPr>
              <a:t>interne communicatie</a:t>
            </a:r>
            <a:r>
              <a:rPr lang="en">
                <a:solidFill>
                  <a:schemeClr val="dk1"/>
                </a:solidFill>
              </a:rPr>
              <a:t> is hier dus niet te onderschatten. We hebben veel hulpbronnen gemaakt zoals trainingsvideo's en artikels om je team goed op weg te zetten.</a:t>
            </a:r>
            <a:endParaRPr/>
          </a:p>
        </p:txBody>
      </p:sp>
      <p:sp>
        <p:nvSpPr>
          <p:cNvPr id="732" name="Google Shape;732;g2cd0121f31e_0_47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305675698b2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305675698b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t>Als je rechtsboven klikt op ‘Schakel nu over’, dan zal je dit scherm te zien krijgen waar je de migratie moet finaliseren. De meeste info die je hier ziet, hebben we net besproken. Maar ik benadruk graag nog eens dat je </a:t>
            </a:r>
            <a:r>
              <a:rPr b="1" lang="en"/>
              <a:t>voorgaande projectinformatie behouden</a:t>
            </a:r>
            <a:r>
              <a:rPr lang="en"/>
              <a:t> blijft. Waarom werken we met die migratiebatches? Om een migratie zonder dataverlies te waarborgen. Als je nu in aanmerking komt voor migratie, dan betekent het dat de functionaliteiten die je gebruikte in de oude projecten nu ook beschikbaar zijn in de nieuwe.</a:t>
            </a:r>
            <a:endParaRPr/>
          </a:p>
          <a:p>
            <a:pPr indent="0" lvl="0" marL="0" rtl="0" algn="just">
              <a:lnSpc>
                <a:spcPct val="115000"/>
              </a:lnSpc>
              <a:spcBef>
                <a:spcPts val="0"/>
              </a:spcBef>
              <a:spcAft>
                <a:spcPts val="0"/>
              </a:spcAft>
              <a:buClr>
                <a:schemeClr val="dk1"/>
              </a:buClr>
              <a:buSzPts val="11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
              <a:t>Wat als je nog twijfelt? Check dan zeker onze checklist. Je kan simpelweg doorklikken naar onze checklist in ons supportcentrum via de link die we daar hebben toegevoegd. Over die checklist gaan we het </a:t>
            </a:r>
            <a:r>
              <a:rPr lang="en"/>
              <a:t>straks</a:t>
            </a:r>
            <a:r>
              <a:rPr lang="en"/>
              <a:t> hebben. </a:t>
            </a:r>
            <a:r>
              <a:rPr lang="en"/>
              <a:t>Maar eerst over de functionaliteiten.</a:t>
            </a:r>
            <a:endParaRPr/>
          </a:p>
        </p:txBody>
      </p:sp>
      <p:sp>
        <p:nvSpPr>
          <p:cNvPr id="745" name="Google Shape;745;g305675698b2_0_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p:cSld name="1">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p:cSld name="6">
    <p:spTree>
      <p:nvGrpSpPr>
        <p:cNvPr id="44" name="Shape 44"/>
        <p:cNvGrpSpPr/>
        <p:nvPr/>
      </p:nvGrpSpPr>
      <p:grpSpPr>
        <a:xfrm>
          <a:off x="0" y="0"/>
          <a:ext cx="0" cy="0"/>
          <a:chOff x="0" y="0"/>
          <a:chExt cx="0" cy="0"/>
        </a:xfrm>
      </p:grpSpPr>
      <p:pic>
        <p:nvPicPr>
          <p:cNvPr id="45" name="Google Shape;45;p1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6" name="Google Shape;46;p11"/>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7" name="Google Shape;47;p1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grpSp>
        <p:nvGrpSpPr>
          <p:cNvPr id="48" name="Google Shape;48;p11"/>
          <p:cNvGrpSpPr/>
          <p:nvPr/>
        </p:nvGrpSpPr>
        <p:grpSpPr>
          <a:xfrm>
            <a:off x="1127960" y="2138607"/>
            <a:ext cx="6822000" cy="1949175"/>
            <a:chOff x="1503947" y="2851476"/>
            <a:chExt cx="9096000" cy="2598900"/>
          </a:xfrm>
        </p:grpSpPr>
        <p:cxnSp>
          <p:nvCxnSpPr>
            <p:cNvPr id="49" name="Google Shape;49;p11"/>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50" name="Google Shape;50;p11"/>
            <p:cNvGrpSpPr/>
            <p:nvPr/>
          </p:nvGrpSpPr>
          <p:grpSpPr>
            <a:xfrm>
              <a:off x="1503947" y="2851476"/>
              <a:ext cx="9096000" cy="2598900"/>
              <a:chOff x="1503947" y="2851476"/>
              <a:chExt cx="9096000" cy="2598900"/>
            </a:xfrm>
          </p:grpSpPr>
          <p:cxnSp>
            <p:nvCxnSpPr>
              <p:cNvPr id="51" name="Google Shape;51;p11"/>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52" name="Google Shape;52;p11"/>
              <p:cNvGrpSpPr/>
              <p:nvPr/>
            </p:nvGrpSpPr>
            <p:grpSpPr>
              <a:xfrm>
                <a:off x="3757863" y="2851476"/>
                <a:ext cx="4588042" cy="2598900"/>
                <a:chOff x="3757863" y="2418346"/>
                <a:chExt cx="4588042" cy="2598900"/>
              </a:xfrm>
            </p:grpSpPr>
            <p:cxnSp>
              <p:nvCxnSpPr>
                <p:cNvPr id="53" name="Google Shape;53;p11"/>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54" name="Google Shape;54;p11"/>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55" name="Google Shape;55;p11"/>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5">
  <p:cSld name="135">
    <p:spTree>
      <p:nvGrpSpPr>
        <p:cNvPr id="429" name="Shape 429"/>
        <p:cNvGrpSpPr/>
        <p:nvPr/>
      </p:nvGrpSpPr>
      <p:grpSpPr>
        <a:xfrm>
          <a:off x="0" y="0"/>
          <a:ext cx="0" cy="0"/>
          <a:chOff x="0" y="0"/>
          <a:chExt cx="0" cy="0"/>
        </a:xfrm>
      </p:grpSpPr>
      <p:pic>
        <p:nvPicPr>
          <p:cNvPr id="430" name="Google Shape;430;p10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31" name="Google Shape;431;p101"/>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32" name="Google Shape;432;p10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33" name="Google Shape;433;p101"/>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6">
  <p:cSld name="136">
    <p:spTree>
      <p:nvGrpSpPr>
        <p:cNvPr id="434" name="Shape 434"/>
        <p:cNvGrpSpPr/>
        <p:nvPr/>
      </p:nvGrpSpPr>
      <p:grpSpPr>
        <a:xfrm>
          <a:off x="0" y="0"/>
          <a:ext cx="0" cy="0"/>
          <a:chOff x="0" y="0"/>
          <a:chExt cx="0" cy="0"/>
        </a:xfrm>
      </p:grpSpPr>
      <p:pic>
        <p:nvPicPr>
          <p:cNvPr id="435" name="Google Shape;435;p10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36" name="Google Shape;436;p10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7">
  <p:cSld name="137">
    <p:spTree>
      <p:nvGrpSpPr>
        <p:cNvPr id="437" name="Shape 437"/>
        <p:cNvGrpSpPr/>
        <p:nvPr/>
      </p:nvGrpSpPr>
      <p:grpSpPr>
        <a:xfrm>
          <a:off x="0" y="0"/>
          <a:ext cx="0" cy="0"/>
          <a:chOff x="0" y="0"/>
          <a:chExt cx="0" cy="0"/>
        </a:xfrm>
      </p:grpSpPr>
      <p:pic>
        <p:nvPicPr>
          <p:cNvPr id="438" name="Google Shape;438;p10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39" name="Google Shape;439;p103"/>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8">
  <p:cSld name="138">
    <p:spTree>
      <p:nvGrpSpPr>
        <p:cNvPr id="440" name="Shape 440"/>
        <p:cNvGrpSpPr/>
        <p:nvPr/>
      </p:nvGrpSpPr>
      <p:grpSpPr>
        <a:xfrm>
          <a:off x="0" y="0"/>
          <a:ext cx="0" cy="0"/>
          <a:chOff x="0" y="0"/>
          <a:chExt cx="0" cy="0"/>
        </a:xfrm>
      </p:grpSpPr>
      <p:sp>
        <p:nvSpPr>
          <p:cNvPr id="441" name="Google Shape;441;p104"/>
          <p:cNvSpPr/>
          <p:nvPr/>
        </p:nvSpPr>
        <p:spPr>
          <a:xfrm>
            <a:off x="0" y="0"/>
            <a:ext cx="3417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442" name="Google Shape;442;p104"/>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443" name="Google Shape;443;p10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44" name="Google Shape;444;p10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45" name="Google Shape;445;p10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9">
  <p:cSld name="139">
    <p:spTree>
      <p:nvGrpSpPr>
        <p:cNvPr id="446" name="Shape 446"/>
        <p:cNvGrpSpPr/>
        <p:nvPr/>
      </p:nvGrpSpPr>
      <p:grpSpPr>
        <a:xfrm>
          <a:off x="0" y="0"/>
          <a:ext cx="0" cy="0"/>
          <a:chOff x="0" y="0"/>
          <a:chExt cx="0" cy="0"/>
        </a:xfrm>
      </p:grpSpPr>
      <p:sp>
        <p:nvSpPr>
          <p:cNvPr id="447" name="Google Shape;447;p105"/>
          <p:cNvSpPr/>
          <p:nvPr/>
        </p:nvSpPr>
        <p:spPr>
          <a:xfrm>
            <a:off x="2779295" y="0"/>
            <a:ext cx="63648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448" name="Google Shape;448;p10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49" name="Google Shape;449;p10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0">
  <p:cSld name="140">
    <p:spTree>
      <p:nvGrpSpPr>
        <p:cNvPr id="450" name="Shape 450"/>
        <p:cNvGrpSpPr/>
        <p:nvPr/>
      </p:nvGrpSpPr>
      <p:grpSpPr>
        <a:xfrm>
          <a:off x="0" y="0"/>
          <a:ext cx="0" cy="0"/>
          <a:chOff x="0" y="0"/>
          <a:chExt cx="0" cy="0"/>
        </a:xfrm>
      </p:grpSpPr>
      <p:sp>
        <p:nvSpPr>
          <p:cNvPr id="451" name="Google Shape;451;p106"/>
          <p:cNvSpPr/>
          <p:nvPr/>
        </p:nvSpPr>
        <p:spPr>
          <a:xfrm>
            <a:off x="3244755" y="0"/>
            <a:ext cx="40125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452" name="Google Shape;452;p106"/>
          <p:cNvSpPr/>
          <p:nvPr>
            <p:ph idx="2" type="pic"/>
          </p:nvPr>
        </p:nvSpPr>
        <p:spPr>
          <a:xfrm>
            <a:off x="4456039" y="1188188"/>
            <a:ext cx="1611300" cy="2831400"/>
          </a:xfrm>
          <a:prstGeom prst="rect">
            <a:avLst/>
          </a:prstGeom>
          <a:noFill/>
          <a:ln>
            <a:noFill/>
          </a:ln>
        </p:spPr>
      </p:sp>
      <p:pic>
        <p:nvPicPr>
          <p:cNvPr id="453" name="Google Shape;453;p10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54" name="Google Shape;454;p10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1">
  <p:cSld name="141">
    <p:spTree>
      <p:nvGrpSpPr>
        <p:cNvPr id="455" name="Shape 455"/>
        <p:cNvGrpSpPr/>
        <p:nvPr/>
      </p:nvGrpSpPr>
      <p:grpSpPr>
        <a:xfrm>
          <a:off x="0" y="0"/>
          <a:ext cx="0" cy="0"/>
          <a:chOff x="0" y="0"/>
          <a:chExt cx="0" cy="0"/>
        </a:xfrm>
      </p:grpSpPr>
      <p:pic>
        <p:nvPicPr>
          <p:cNvPr id="456" name="Google Shape;456;p10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57" name="Google Shape;457;p10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2">
  <p:cSld name="142">
    <p:spTree>
      <p:nvGrpSpPr>
        <p:cNvPr id="458" name="Shape 458"/>
        <p:cNvGrpSpPr/>
        <p:nvPr/>
      </p:nvGrpSpPr>
      <p:grpSpPr>
        <a:xfrm>
          <a:off x="0" y="0"/>
          <a:ext cx="0" cy="0"/>
          <a:chOff x="0" y="0"/>
          <a:chExt cx="0" cy="0"/>
        </a:xfrm>
      </p:grpSpPr>
      <p:pic>
        <p:nvPicPr>
          <p:cNvPr id="459" name="Google Shape;459;p10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60" name="Google Shape;460;p10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61" name="Google Shape;461;p10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62" name="Google Shape;462;p10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3">
  <p:cSld name="143">
    <p:spTree>
      <p:nvGrpSpPr>
        <p:cNvPr id="463" name="Shape 463"/>
        <p:cNvGrpSpPr/>
        <p:nvPr/>
      </p:nvGrpSpPr>
      <p:grpSpPr>
        <a:xfrm>
          <a:off x="0" y="0"/>
          <a:ext cx="0" cy="0"/>
          <a:chOff x="0" y="0"/>
          <a:chExt cx="0" cy="0"/>
        </a:xfrm>
      </p:grpSpPr>
      <p:pic>
        <p:nvPicPr>
          <p:cNvPr id="464" name="Google Shape;464;p10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65" name="Google Shape;465;p10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66" name="Google Shape;466;p10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67" name="Google Shape;467;p10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4">
  <p:cSld name="144">
    <p:spTree>
      <p:nvGrpSpPr>
        <p:cNvPr id="468" name="Shape 468"/>
        <p:cNvGrpSpPr/>
        <p:nvPr/>
      </p:nvGrpSpPr>
      <p:grpSpPr>
        <a:xfrm>
          <a:off x="0" y="0"/>
          <a:ext cx="0" cy="0"/>
          <a:chOff x="0" y="0"/>
          <a:chExt cx="0" cy="0"/>
        </a:xfrm>
      </p:grpSpPr>
      <p:pic>
        <p:nvPicPr>
          <p:cNvPr id="469" name="Google Shape;469;p11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70" name="Google Shape;470;p11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p:cSld name="8">
    <p:spTree>
      <p:nvGrpSpPr>
        <p:cNvPr id="56"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8" name="Google Shape;58;p12"/>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9" name="Google Shape;59;p1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grpSp>
        <p:nvGrpSpPr>
          <p:cNvPr id="60" name="Google Shape;60;p12"/>
          <p:cNvGrpSpPr/>
          <p:nvPr/>
        </p:nvGrpSpPr>
        <p:grpSpPr>
          <a:xfrm>
            <a:off x="6244579" y="591535"/>
            <a:ext cx="14850" cy="4146734"/>
            <a:chOff x="8326105" y="788713"/>
            <a:chExt cx="19800" cy="5528978"/>
          </a:xfrm>
        </p:grpSpPr>
        <p:cxnSp>
          <p:nvCxnSpPr>
            <p:cNvPr id="61" name="Google Shape;61;p12"/>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62" name="Google Shape;62;p12"/>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63" name="Google Shape;63;p12"/>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64" name="Google Shape;64;p1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4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5">
  <p:cSld name="145">
    <p:spTree>
      <p:nvGrpSpPr>
        <p:cNvPr id="471" name="Shape 471"/>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6">
  <p:cSld name="146">
    <p:spTree>
      <p:nvGrpSpPr>
        <p:cNvPr id="472" name="Shape 472"/>
        <p:cNvGrpSpPr/>
        <p:nvPr/>
      </p:nvGrpSpPr>
      <p:grpSpPr>
        <a:xfrm>
          <a:off x="0" y="0"/>
          <a:ext cx="0" cy="0"/>
          <a:chOff x="0" y="0"/>
          <a:chExt cx="0" cy="0"/>
        </a:xfrm>
      </p:grpSpPr>
      <p:pic>
        <p:nvPicPr>
          <p:cNvPr id="473" name="Google Shape;473;p11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74" name="Google Shape;474;p11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7">
  <p:cSld name="147">
    <p:spTree>
      <p:nvGrpSpPr>
        <p:cNvPr id="475" name="Shape 475"/>
        <p:cNvGrpSpPr/>
        <p:nvPr/>
      </p:nvGrpSpPr>
      <p:grpSpPr>
        <a:xfrm>
          <a:off x="0" y="0"/>
          <a:ext cx="0" cy="0"/>
          <a:chOff x="0" y="0"/>
          <a:chExt cx="0" cy="0"/>
        </a:xfrm>
      </p:grpSpPr>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8">
  <p:cSld name="148">
    <p:spTree>
      <p:nvGrpSpPr>
        <p:cNvPr id="476" name="Shape 476"/>
        <p:cNvGrpSpPr/>
        <p:nvPr/>
      </p:nvGrpSpPr>
      <p:grpSpPr>
        <a:xfrm>
          <a:off x="0" y="0"/>
          <a:ext cx="0" cy="0"/>
          <a:chOff x="0" y="0"/>
          <a:chExt cx="0" cy="0"/>
        </a:xfrm>
      </p:grpSpPr>
      <p:sp>
        <p:nvSpPr>
          <p:cNvPr id="477" name="Google Shape;477;p114"/>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478" name="Google Shape;478;p114"/>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79" name="Google Shape;479;p11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480" name="Google Shape;480;p11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81" name="Google Shape;481;p11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9">
  <p:cSld name="149">
    <p:spTree>
      <p:nvGrpSpPr>
        <p:cNvPr id="482" name="Shape 482"/>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0">
  <p:cSld name="150">
    <p:spTree>
      <p:nvGrpSpPr>
        <p:cNvPr id="483" name="Shape 483"/>
        <p:cNvGrpSpPr/>
        <p:nvPr/>
      </p:nvGrpSpPr>
      <p:grpSpPr>
        <a:xfrm>
          <a:off x="0" y="0"/>
          <a:ext cx="0" cy="0"/>
          <a:chOff x="0" y="0"/>
          <a:chExt cx="0" cy="0"/>
        </a:xfrm>
      </p:grpSpPr>
      <p:pic>
        <p:nvPicPr>
          <p:cNvPr id="484" name="Google Shape;484;p11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85" name="Google Shape;485;p116"/>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86" name="Google Shape;486;p11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87" name="Google Shape;487;p116"/>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1">
  <p:cSld name="151">
    <p:spTree>
      <p:nvGrpSpPr>
        <p:cNvPr id="488" name="Shape 488"/>
        <p:cNvGrpSpPr/>
        <p:nvPr/>
      </p:nvGrpSpPr>
      <p:grpSpPr>
        <a:xfrm>
          <a:off x="0" y="0"/>
          <a:ext cx="0" cy="0"/>
          <a:chOff x="0" y="0"/>
          <a:chExt cx="0" cy="0"/>
        </a:xfrm>
      </p:grpSpPr>
      <p:pic>
        <p:nvPicPr>
          <p:cNvPr id="489" name="Google Shape;489;p11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90" name="Google Shape;490;p11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75">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2">
  <p:cSld name="152">
    <p:spTree>
      <p:nvGrpSpPr>
        <p:cNvPr id="491" name="Shape 491"/>
        <p:cNvGrpSpPr/>
        <p:nvPr/>
      </p:nvGrpSpPr>
      <p:grpSpPr>
        <a:xfrm>
          <a:off x="0" y="0"/>
          <a:ext cx="0" cy="0"/>
          <a:chOff x="0" y="0"/>
          <a:chExt cx="0" cy="0"/>
        </a:xfrm>
      </p:grpSpPr>
      <p:sp>
        <p:nvSpPr>
          <p:cNvPr id="492" name="Google Shape;492;p118"/>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93" name="Google Shape;493;p118"/>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494" name="Google Shape;494;p11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95" name="Google Shape;495;p11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3">
  <p:cSld name="153">
    <p:spTree>
      <p:nvGrpSpPr>
        <p:cNvPr id="496" name="Shape 496"/>
        <p:cNvGrpSpPr/>
        <p:nvPr/>
      </p:nvGrpSpPr>
      <p:grpSpPr>
        <a:xfrm>
          <a:off x="0" y="0"/>
          <a:ext cx="0" cy="0"/>
          <a:chOff x="0" y="0"/>
          <a:chExt cx="0" cy="0"/>
        </a:xfrm>
      </p:grpSpPr>
      <p:pic>
        <p:nvPicPr>
          <p:cNvPr id="497" name="Google Shape;497;p11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98" name="Google Shape;498;p119"/>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4">
  <p:cSld name="154">
    <p:spTree>
      <p:nvGrpSpPr>
        <p:cNvPr id="499" name="Shape 499"/>
        <p:cNvGrpSpPr/>
        <p:nvPr/>
      </p:nvGrpSpPr>
      <p:grpSpPr>
        <a:xfrm>
          <a:off x="0" y="0"/>
          <a:ext cx="0" cy="0"/>
          <a:chOff x="0" y="0"/>
          <a:chExt cx="0" cy="0"/>
        </a:xfrm>
      </p:grpSpPr>
      <p:sp>
        <p:nvSpPr>
          <p:cNvPr id="500" name="Google Shape;500;p120"/>
          <p:cNvSpPr/>
          <p:nvPr/>
        </p:nvSpPr>
        <p:spPr>
          <a:xfrm>
            <a:off x="0" y="0"/>
            <a:ext cx="9144000" cy="12873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501" name="Google Shape;501;p120"/>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502" name="Google Shape;502;p120"/>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
  <p:cSld name="16">
    <p:spTree>
      <p:nvGrpSpPr>
        <p:cNvPr id="65" name="Shape 65"/>
        <p:cNvGrpSpPr/>
        <p:nvPr/>
      </p:nvGrpSpPr>
      <p:grpSpPr>
        <a:xfrm>
          <a:off x="0" y="0"/>
          <a:ext cx="0" cy="0"/>
          <a:chOff x="0" y="0"/>
          <a:chExt cx="0" cy="0"/>
        </a:xfrm>
      </p:grpSpPr>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5">
  <p:cSld name="155">
    <p:spTree>
      <p:nvGrpSpPr>
        <p:cNvPr id="503" name="Shape 503"/>
        <p:cNvGrpSpPr/>
        <p:nvPr/>
      </p:nvGrpSpPr>
      <p:grpSpPr>
        <a:xfrm>
          <a:off x="0" y="0"/>
          <a:ext cx="0" cy="0"/>
          <a:chOff x="0" y="0"/>
          <a:chExt cx="0" cy="0"/>
        </a:xfrm>
      </p:grpSpPr>
      <p:cxnSp>
        <p:nvCxnSpPr>
          <p:cNvPr id="504" name="Google Shape;504;p121"/>
          <p:cNvCxnSpPr/>
          <p:nvPr/>
        </p:nvCxnSpPr>
        <p:spPr>
          <a:xfrm flipH="1">
            <a:off x="363926"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505" name="Google Shape;505;p12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06" name="Google Shape;506;p121"/>
          <p:cNvSpPr/>
          <p:nvPr/>
        </p:nvSpPr>
        <p:spPr>
          <a:xfrm>
            <a:off x="133666"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sp>
        <p:nvSpPr>
          <p:cNvPr id="507" name="Google Shape;507;p12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6">
  <p:cSld name="156">
    <p:spTree>
      <p:nvGrpSpPr>
        <p:cNvPr id="508" name="Shape 508"/>
        <p:cNvGrpSpPr/>
        <p:nvPr/>
      </p:nvGrpSpPr>
      <p:grpSpPr>
        <a:xfrm>
          <a:off x="0" y="0"/>
          <a:ext cx="0" cy="0"/>
          <a:chOff x="0" y="0"/>
          <a:chExt cx="0" cy="0"/>
        </a:xfrm>
      </p:grpSpPr>
      <p:sp>
        <p:nvSpPr>
          <p:cNvPr id="509" name="Google Shape;509;p12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10" name="Google Shape;510;p12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11" name="Google Shape;511;p12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7">
  <p:cSld name="157">
    <p:spTree>
      <p:nvGrpSpPr>
        <p:cNvPr id="512" name="Shape 512"/>
        <p:cNvGrpSpPr/>
        <p:nvPr/>
      </p:nvGrpSpPr>
      <p:grpSpPr>
        <a:xfrm>
          <a:off x="0" y="0"/>
          <a:ext cx="0" cy="0"/>
          <a:chOff x="0" y="0"/>
          <a:chExt cx="0" cy="0"/>
        </a:xfrm>
      </p:grpSpPr>
      <p:sp>
        <p:nvSpPr>
          <p:cNvPr id="513" name="Google Shape;513;p123"/>
          <p:cNvSpPr/>
          <p:nvPr/>
        </p:nvSpPr>
        <p:spPr>
          <a:xfrm>
            <a:off x="0" y="0"/>
            <a:ext cx="37449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514" name="Google Shape;514;p123"/>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515" name="Google Shape;515;p12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16" name="Google Shape;516;p12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17" name="Google Shape;517;p123"/>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8">
  <p:cSld name="158">
    <p:spTree>
      <p:nvGrpSpPr>
        <p:cNvPr id="518" name="Shape 518"/>
        <p:cNvGrpSpPr/>
        <p:nvPr/>
      </p:nvGrpSpPr>
      <p:grpSpPr>
        <a:xfrm>
          <a:off x="0" y="0"/>
          <a:ext cx="0" cy="0"/>
          <a:chOff x="0" y="0"/>
          <a:chExt cx="0" cy="0"/>
        </a:xfrm>
      </p:grpSpPr>
      <p:sp>
        <p:nvSpPr>
          <p:cNvPr id="519" name="Google Shape;519;p12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20" name="Google Shape;520;p12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21" name="Google Shape;521;p12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9">
  <p:cSld name="159">
    <p:spTree>
      <p:nvGrpSpPr>
        <p:cNvPr id="522" name="Shape 522"/>
        <p:cNvGrpSpPr/>
        <p:nvPr/>
      </p:nvGrpSpPr>
      <p:grpSpPr>
        <a:xfrm>
          <a:off x="0" y="0"/>
          <a:ext cx="0" cy="0"/>
          <a:chOff x="0" y="0"/>
          <a:chExt cx="0" cy="0"/>
        </a:xfrm>
      </p:grpSpPr>
      <p:sp>
        <p:nvSpPr>
          <p:cNvPr id="523" name="Google Shape;523;p12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0">
  <p:cSld name="160">
    <p:spTree>
      <p:nvGrpSpPr>
        <p:cNvPr id="524" name="Shape 524"/>
        <p:cNvGrpSpPr/>
        <p:nvPr/>
      </p:nvGrpSpPr>
      <p:grpSpPr>
        <a:xfrm>
          <a:off x="0" y="0"/>
          <a:ext cx="0" cy="0"/>
          <a:chOff x="0" y="0"/>
          <a:chExt cx="0" cy="0"/>
        </a:xfrm>
      </p:grpSpPr>
      <p:pic>
        <p:nvPicPr>
          <p:cNvPr id="525" name="Google Shape;525;p12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26" name="Google Shape;526;p12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1">
  <p:cSld name="161">
    <p:spTree>
      <p:nvGrpSpPr>
        <p:cNvPr id="527" name="Shape 527"/>
        <p:cNvGrpSpPr/>
        <p:nvPr/>
      </p:nvGrpSpPr>
      <p:grpSpPr>
        <a:xfrm>
          <a:off x="0" y="0"/>
          <a:ext cx="0" cy="0"/>
          <a:chOff x="0" y="0"/>
          <a:chExt cx="0" cy="0"/>
        </a:xfrm>
      </p:grpSpPr>
      <p:pic>
        <p:nvPicPr>
          <p:cNvPr id="528" name="Google Shape;528;p12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29" name="Google Shape;529;p12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30" name="Google Shape;530;p12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31" name="Google Shape;531;p12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2">
  <p:cSld name="162">
    <p:spTree>
      <p:nvGrpSpPr>
        <p:cNvPr id="532" name="Shape 532"/>
        <p:cNvGrpSpPr/>
        <p:nvPr/>
      </p:nvGrpSpPr>
      <p:grpSpPr>
        <a:xfrm>
          <a:off x="0" y="0"/>
          <a:ext cx="0" cy="0"/>
          <a:chOff x="0" y="0"/>
          <a:chExt cx="0" cy="0"/>
        </a:xfrm>
      </p:grpSpPr>
      <p:sp>
        <p:nvSpPr>
          <p:cNvPr id="533" name="Google Shape;533;p12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3">
  <p:cSld name="163">
    <p:spTree>
      <p:nvGrpSpPr>
        <p:cNvPr id="534" name="Shape 534"/>
        <p:cNvGrpSpPr/>
        <p:nvPr/>
      </p:nvGrpSpPr>
      <p:grpSpPr>
        <a:xfrm>
          <a:off x="0" y="0"/>
          <a:ext cx="0" cy="0"/>
          <a:chOff x="0" y="0"/>
          <a:chExt cx="0" cy="0"/>
        </a:xfrm>
      </p:grpSpPr>
      <p:sp>
        <p:nvSpPr>
          <p:cNvPr id="535" name="Google Shape;535;p129"/>
          <p:cNvSpPr/>
          <p:nvPr/>
        </p:nvSpPr>
        <p:spPr>
          <a:xfrm>
            <a:off x="8430238"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36" name="Google Shape;536;p129"/>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537" name="Google Shape;537;p129"/>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538" name="Google Shape;538;p12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4">
  <p:cSld name="164">
    <p:spTree>
      <p:nvGrpSpPr>
        <p:cNvPr id="539" name="Shape 539"/>
        <p:cNvGrpSpPr/>
        <p:nvPr/>
      </p:nvGrpSpPr>
      <p:grpSpPr>
        <a:xfrm>
          <a:off x="0" y="0"/>
          <a:ext cx="0" cy="0"/>
          <a:chOff x="0" y="0"/>
          <a:chExt cx="0" cy="0"/>
        </a:xfrm>
      </p:grpSpPr>
      <p:pic>
        <p:nvPicPr>
          <p:cNvPr id="540" name="Google Shape;540;p13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41" name="Google Shape;541;p13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42" name="Google Shape;542;p13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43" name="Google Shape;543;p13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
  <p:cSld name="22">
    <p:spTree>
      <p:nvGrpSpPr>
        <p:cNvPr id="66" name="Shape 66"/>
        <p:cNvGrpSpPr/>
        <p:nvPr/>
      </p:nvGrpSpPr>
      <p:grpSpPr>
        <a:xfrm>
          <a:off x="0" y="0"/>
          <a:ext cx="0" cy="0"/>
          <a:chOff x="0" y="0"/>
          <a:chExt cx="0" cy="0"/>
        </a:xfrm>
      </p:grpSpPr>
      <p:sp>
        <p:nvSpPr>
          <p:cNvPr id="67" name="Google Shape;67;p14"/>
          <p:cNvSpPr/>
          <p:nvPr/>
        </p:nvSpPr>
        <p:spPr>
          <a:xfrm>
            <a:off x="8381063" y="885215"/>
            <a:ext cx="5616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cxnSp>
        <p:nvCxnSpPr>
          <p:cNvPr id="68" name="Google Shape;68;p14"/>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69" name="Google Shape;69;p14"/>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70" name="Google Shape;70;p1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5">
  <p:cSld name="165">
    <p:spTree>
      <p:nvGrpSpPr>
        <p:cNvPr id="544" name="Shape 544"/>
        <p:cNvGrpSpPr/>
        <p:nvPr/>
      </p:nvGrpSpPr>
      <p:grpSpPr>
        <a:xfrm>
          <a:off x="0" y="0"/>
          <a:ext cx="0" cy="0"/>
          <a:chOff x="0" y="0"/>
          <a:chExt cx="0" cy="0"/>
        </a:xfrm>
      </p:grpSpPr>
      <p:pic>
        <p:nvPicPr>
          <p:cNvPr id="545" name="Google Shape;545;p13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46" name="Google Shape;546;p131"/>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6">
  <p:cSld name="166">
    <p:spTree>
      <p:nvGrpSpPr>
        <p:cNvPr id="547" name="Shape 547"/>
        <p:cNvGrpSpPr/>
        <p:nvPr/>
      </p:nvGrpSpPr>
      <p:grpSpPr>
        <a:xfrm>
          <a:off x="0" y="0"/>
          <a:ext cx="0" cy="0"/>
          <a:chOff x="0" y="0"/>
          <a:chExt cx="0" cy="0"/>
        </a:xfrm>
      </p:grpSpPr>
      <p:sp>
        <p:nvSpPr>
          <p:cNvPr id="548" name="Google Shape;548;p132"/>
          <p:cNvSpPr/>
          <p:nvPr/>
        </p:nvSpPr>
        <p:spPr>
          <a:xfrm>
            <a:off x="134947"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49" name="Google Shape;549;p132"/>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550" name="Google Shape;550;p13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51" name="Google Shape;551;p13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7">
  <p:cSld name="167">
    <p:spTree>
      <p:nvGrpSpPr>
        <p:cNvPr id="552" name="Shape 552"/>
        <p:cNvGrpSpPr/>
        <p:nvPr/>
      </p:nvGrpSpPr>
      <p:grpSpPr>
        <a:xfrm>
          <a:off x="0" y="0"/>
          <a:ext cx="0" cy="0"/>
          <a:chOff x="0" y="0"/>
          <a:chExt cx="0" cy="0"/>
        </a:xfrm>
      </p:grpSpPr>
      <p:pic>
        <p:nvPicPr>
          <p:cNvPr id="553" name="Google Shape;553;p13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8">
  <p:cSld name="168">
    <p:spTree>
      <p:nvGrpSpPr>
        <p:cNvPr id="554" name="Shape 554"/>
        <p:cNvGrpSpPr/>
        <p:nvPr/>
      </p:nvGrpSpPr>
      <p:grpSpPr>
        <a:xfrm>
          <a:off x="0" y="0"/>
          <a:ext cx="0" cy="0"/>
          <a:chOff x="0" y="0"/>
          <a:chExt cx="0" cy="0"/>
        </a:xfrm>
      </p:grpSpPr>
      <p:pic>
        <p:nvPicPr>
          <p:cNvPr id="555" name="Google Shape;555;p13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56" name="Google Shape;556;p13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57" name="Google Shape;557;p13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58" name="Google Shape;558;p13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53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9">
  <p:cSld name="169">
    <p:spTree>
      <p:nvGrpSpPr>
        <p:cNvPr id="559" name="Shape 559"/>
        <p:cNvGrpSpPr/>
        <p:nvPr/>
      </p:nvGrpSpPr>
      <p:grpSpPr>
        <a:xfrm>
          <a:off x="0" y="0"/>
          <a:ext cx="0" cy="0"/>
          <a:chOff x="0" y="0"/>
          <a:chExt cx="0" cy="0"/>
        </a:xfrm>
      </p:grpSpPr>
      <p:pic>
        <p:nvPicPr>
          <p:cNvPr id="560" name="Google Shape;560;p13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61" name="Google Shape;561;p13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62" name="Google Shape;562;p13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63" name="Google Shape;563;p13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0">
  <p:cSld name="170">
    <p:spTree>
      <p:nvGrpSpPr>
        <p:cNvPr id="564" name="Shape 564"/>
        <p:cNvGrpSpPr/>
        <p:nvPr/>
      </p:nvGrpSpPr>
      <p:grpSpPr>
        <a:xfrm>
          <a:off x="0" y="0"/>
          <a:ext cx="0" cy="0"/>
          <a:chOff x="0" y="0"/>
          <a:chExt cx="0" cy="0"/>
        </a:xfrm>
      </p:grpSpPr>
      <p:pic>
        <p:nvPicPr>
          <p:cNvPr id="565" name="Google Shape;565;p13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66" name="Google Shape;566;p13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1">
  <p:cSld name="171">
    <p:spTree>
      <p:nvGrpSpPr>
        <p:cNvPr id="567" name="Shape 567"/>
        <p:cNvGrpSpPr/>
        <p:nvPr/>
      </p:nvGrpSpPr>
      <p:grpSpPr>
        <a:xfrm>
          <a:off x="0" y="0"/>
          <a:ext cx="0" cy="0"/>
          <a:chOff x="0" y="0"/>
          <a:chExt cx="0" cy="0"/>
        </a:xfrm>
      </p:grpSpPr>
      <p:pic>
        <p:nvPicPr>
          <p:cNvPr id="568" name="Google Shape;568;p13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69" name="Google Shape;569;p13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70" name="Google Shape;570;p13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71" name="Google Shape;571;p13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2">
  <p:cSld name="172">
    <p:spTree>
      <p:nvGrpSpPr>
        <p:cNvPr id="572" name="Shape 572"/>
        <p:cNvGrpSpPr/>
        <p:nvPr/>
      </p:nvGrpSpPr>
      <p:grpSpPr>
        <a:xfrm>
          <a:off x="0" y="0"/>
          <a:ext cx="0" cy="0"/>
          <a:chOff x="0" y="0"/>
          <a:chExt cx="0" cy="0"/>
        </a:xfrm>
      </p:grpSpPr>
      <p:pic>
        <p:nvPicPr>
          <p:cNvPr id="573" name="Google Shape;573;p13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74" name="Google Shape;574;p13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3">
  <p:cSld name="173">
    <p:spTree>
      <p:nvGrpSpPr>
        <p:cNvPr id="575" name="Shape 575"/>
        <p:cNvGrpSpPr/>
        <p:nvPr/>
      </p:nvGrpSpPr>
      <p:grpSpPr>
        <a:xfrm>
          <a:off x="0" y="0"/>
          <a:ext cx="0" cy="0"/>
          <a:chOff x="0" y="0"/>
          <a:chExt cx="0" cy="0"/>
        </a:xfrm>
      </p:grpSpPr>
      <p:pic>
        <p:nvPicPr>
          <p:cNvPr id="576" name="Google Shape;576;p13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577" name="Google Shape;577;p139"/>
          <p:cNvGrpSpPr/>
          <p:nvPr/>
        </p:nvGrpSpPr>
        <p:grpSpPr>
          <a:xfrm>
            <a:off x="1127960" y="2138607"/>
            <a:ext cx="6822000" cy="1949175"/>
            <a:chOff x="1503947" y="2851476"/>
            <a:chExt cx="9096000" cy="2598900"/>
          </a:xfrm>
        </p:grpSpPr>
        <p:cxnSp>
          <p:nvCxnSpPr>
            <p:cNvPr id="578" name="Google Shape;578;p139"/>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579" name="Google Shape;579;p139"/>
            <p:cNvGrpSpPr/>
            <p:nvPr/>
          </p:nvGrpSpPr>
          <p:grpSpPr>
            <a:xfrm>
              <a:off x="1503947" y="2851476"/>
              <a:ext cx="9096000" cy="2598900"/>
              <a:chOff x="1503947" y="2851476"/>
              <a:chExt cx="9096000" cy="2598900"/>
            </a:xfrm>
          </p:grpSpPr>
          <p:cxnSp>
            <p:nvCxnSpPr>
              <p:cNvPr id="580" name="Google Shape;580;p139"/>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581" name="Google Shape;581;p139"/>
              <p:cNvGrpSpPr/>
              <p:nvPr/>
            </p:nvGrpSpPr>
            <p:grpSpPr>
              <a:xfrm>
                <a:off x="3757863" y="2851476"/>
                <a:ext cx="4588042" cy="2598900"/>
                <a:chOff x="3757863" y="2418346"/>
                <a:chExt cx="4588042" cy="2598900"/>
              </a:xfrm>
            </p:grpSpPr>
            <p:cxnSp>
              <p:nvCxnSpPr>
                <p:cNvPr id="582" name="Google Shape;582;p139"/>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583" name="Google Shape;583;p139"/>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584" name="Google Shape;584;p13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85" name="Google Shape;585;p13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86" name="Google Shape;586;p13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4">
  <p:cSld name="174">
    <p:spTree>
      <p:nvGrpSpPr>
        <p:cNvPr id="587" name="Shape 587"/>
        <p:cNvGrpSpPr/>
        <p:nvPr/>
      </p:nvGrpSpPr>
      <p:grpSpPr>
        <a:xfrm>
          <a:off x="0" y="0"/>
          <a:ext cx="0" cy="0"/>
          <a:chOff x="0" y="0"/>
          <a:chExt cx="0" cy="0"/>
        </a:xfrm>
      </p:grpSpPr>
      <p:pic>
        <p:nvPicPr>
          <p:cNvPr id="588" name="Google Shape;588;p14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589" name="Google Shape;589;p140"/>
          <p:cNvGrpSpPr/>
          <p:nvPr/>
        </p:nvGrpSpPr>
        <p:grpSpPr>
          <a:xfrm>
            <a:off x="6244579" y="591535"/>
            <a:ext cx="14850" cy="4146734"/>
            <a:chOff x="8326105" y="788713"/>
            <a:chExt cx="19800" cy="5528978"/>
          </a:xfrm>
        </p:grpSpPr>
        <p:cxnSp>
          <p:nvCxnSpPr>
            <p:cNvPr id="590" name="Google Shape;590;p140"/>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591" name="Google Shape;591;p140"/>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592" name="Google Shape;592;p140"/>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593" name="Google Shape;593;p14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594" name="Google Shape;594;p14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595" name="Google Shape;595;p14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400"/>
                                        <p:tgtEl>
                                          <p:spTgt spid="5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6">
  <p:cSld name="26">
    <p:spTree>
      <p:nvGrpSpPr>
        <p:cNvPr id="71" name="Shape 71"/>
        <p:cNvGrpSpPr/>
        <p:nvPr/>
      </p:nvGrpSpPr>
      <p:grpSpPr>
        <a:xfrm>
          <a:off x="0" y="0"/>
          <a:ext cx="0" cy="0"/>
          <a:chOff x="0" y="0"/>
          <a:chExt cx="0" cy="0"/>
        </a:xfrm>
      </p:grpSpPr>
      <p:sp>
        <p:nvSpPr>
          <p:cNvPr id="72" name="Google Shape;72;p15"/>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73" name="Google Shape;73;p15"/>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74" name="Google Shape;74;p1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75" name="Google Shape;75;p1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5">
  <p:cSld name="175">
    <p:spTree>
      <p:nvGrpSpPr>
        <p:cNvPr id="596" name="Shape 596"/>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6">
  <p:cSld name="176">
    <p:spTree>
      <p:nvGrpSpPr>
        <p:cNvPr id="597" name="Shape 597"/>
        <p:cNvGrpSpPr/>
        <p:nvPr/>
      </p:nvGrpSpPr>
      <p:grpSpPr>
        <a:xfrm>
          <a:off x="0" y="0"/>
          <a:ext cx="0" cy="0"/>
          <a:chOff x="0" y="0"/>
          <a:chExt cx="0" cy="0"/>
        </a:xfrm>
      </p:grpSpPr>
      <p:pic>
        <p:nvPicPr>
          <p:cNvPr id="598" name="Google Shape;598;p14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599" name="Google Shape;599;p14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00" name="Google Shape;600;p14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01" name="Google Shape;601;p142"/>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7">
  <p:cSld name="177">
    <p:spTree>
      <p:nvGrpSpPr>
        <p:cNvPr id="602" name="Shape 602"/>
        <p:cNvGrpSpPr/>
        <p:nvPr/>
      </p:nvGrpSpPr>
      <p:grpSpPr>
        <a:xfrm>
          <a:off x="0" y="0"/>
          <a:ext cx="0" cy="0"/>
          <a:chOff x="0" y="0"/>
          <a:chExt cx="0" cy="0"/>
        </a:xfrm>
      </p:grpSpPr>
      <p:pic>
        <p:nvPicPr>
          <p:cNvPr id="603" name="Google Shape;603;p14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04" name="Google Shape;604;p143"/>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8">
  <p:cSld name="178">
    <p:spTree>
      <p:nvGrpSpPr>
        <p:cNvPr id="605" name="Shape 605"/>
        <p:cNvGrpSpPr/>
        <p:nvPr/>
      </p:nvGrpSpPr>
      <p:grpSpPr>
        <a:xfrm>
          <a:off x="0" y="0"/>
          <a:ext cx="0" cy="0"/>
          <a:chOff x="0" y="0"/>
          <a:chExt cx="0" cy="0"/>
        </a:xfrm>
      </p:grpSpPr>
      <p:pic>
        <p:nvPicPr>
          <p:cNvPr id="606" name="Google Shape;606;p14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07" name="Google Shape;607;p14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9">
  <p:cSld name="179">
    <p:spTree>
      <p:nvGrpSpPr>
        <p:cNvPr id="608" name="Shape 608"/>
        <p:cNvGrpSpPr/>
        <p:nvPr/>
      </p:nvGrpSpPr>
      <p:grpSpPr>
        <a:xfrm>
          <a:off x="0" y="0"/>
          <a:ext cx="0" cy="0"/>
          <a:chOff x="0" y="0"/>
          <a:chExt cx="0" cy="0"/>
        </a:xfrm>
      </p:grpSpPr>
      <p:sp>
        <p:nvSpPr>
          <p:cNvPr id="609" name="Google Shape;609;p145"/>
          <p:cNvSpPr/>
          <p:nvPr/>
        </p:nvSpPr>
        <p:spPr>
          <a:xfrm>
            <a:off x="0" y="0"/>
            <a:ext cx="3417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610" name="Google Shape;610;p145"/>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611" name="Google Shape;611;p14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12" name="Google Shape;612;p14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13" name="Google Shape;613;p14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0">
  <p:cSld name="180">
    <p:spTree>
      <p:nvGrpSpPr>
        <p:cNvPr id="614" name="Shape 614"/>
        <p:cNvGrpSpPr/>
        <p:nvPr/>
      </p:nvGrpSpPr>
      <p:grpSpPr>
        <a:xfrm>
          <a:off x="0" y="0"/>
          <a:ext cx="0" cy="0"/>
          <a:chOff x="0" y="0"/>
          <a:chExt cx="0" cy="0"/>
        </a:xfrm>
      </p:grpSpPr>
      <p:sp>
        <p:nvSpPr>
          <p:cNvPr id="615" name="Google Shape;615;p146"/>
          <p:cNvSpPr/>
          <p:nvPr/>
        </p:nvSpPr>
        <p:spPr>
          <a:xfrm>
            <a:off x="2779295" y="0"/>
            <a:ext cx="63648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616" name="Google Shape;616;p14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17" name="Google Shape;617;p14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1">
  <p:cSld name="181">
    <p:spTree>
      <p:nvGrpSpPr>
        <p:cNvPr id="618" name="Shape 618"/>
        <p:cNvGrpSpPr/>
        <p:nvPr/>
      </p:nvGrpSpPr>
      <p:grpSpPr>
        <a:xfrm>
          <a:off x="0" y="0"/>
          <a:ext cx="0" cy="0"/>
          <a:chOff x="0" y="0"/>
          <a:chExt cx="0" cy="0"/>
        </a:xfrm>
      </p:grpSpPr>
      <p:sp>
        <p:nvSpPr>
          <p:cNvPr id="619" name="Google Shape;619;p147"/>
          <p:cNvSpPr/>
          <p:nvPr/>
        </p:nvSpPr>
        <p:spPr>
          <a:xfrm>
            <a:off x="3244755" y="0"/>
            <a:ext cx="40125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620" name="Google Shape;620;p147"/>
          <p:cNvSpPr/>
          <p:nvPr>
            <p:ph idx="2" type="pic"/>
          </p:nvPr>
        </p:nvSpPr>
        <p:spPr>
          <a:xfrm>
            <a:off x="4456039" y="1188188"/>
            <a:ext cx="1611300" cy="2831400"/>
          </a:xfrm>
          <a:prstGeom prst="rect">
            <a:avLst/>
          </a:prstGeom>
          <a:noFill/>
          <a:ln>
            <a:noFill/>
          </a:ln>
        </p:spPr>
      </p:sp>
      <p:pic>
        <p:nvPicPr>
          <p:cNvPr id="621" name="Google Shape;621;p14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22" name="Google Shape;622;p14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2">
  <p:cSld name="182">
    <p:spTree>
      <p:nvGrpSpPr>
        <p:cNvPr id="623" name="Shape 623"/>
        <p:cNvGrpSpPr/>
        <p:nvPr/>
      </p:nvGrpSpPr>
      <p:grpSpPr>
        <a:xfrm>
          <a:off x="0" y="0"/>
          <a:ext cx="0" cy="0"/>
          <a:chOff x="0" y="0"/>
          <a:chExt cx="0" cy="0"/>
        </a:xfrm>
      </p:grpSpPr>
      <p:pic>
        <p:nvPicPr>
          <p:cNvPr id="624" name="Google Shape;624;p14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25" name="Google Shape;625;p14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3">
  <p:cSld name="183">
    <p:spTree>
      <p:nvGrpSpPr>
        <p:cNvPr id="626" name="Shape 626"/>
        <p:cNvGrpSpPr/>
        <p:nvPr/>
      </p:nvGrpSpPr>
      <p:grpSpPr>
        <a:xfrm>
          <a:off x="0" y="0"/>
          <a:ext cx="0" cy="0"/>
          <a:chOff x="0" y="0"/>
          <a:chExt cx="0" cy="0"/>
        </a:xfrm>
      </p:grpSpPr>
      <p:pic>
        <p:nvPicPr>
          <p:cNvPr id="627" name="Google Shape;627;p14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28" name="Google Shape;628;p14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29" name="Google Shape;629;p14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30" name="Google Shape;630;p14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4">
  <p:cSld name="184">
    <p:spTree>
      <p:nvGrpSpPr>
        <p:cNvPr id="631" name="Shape 631"/>
        <p:cNvGrpSpPr/>
        <p:nvPr/>
      </p:nvGrpSpPr>
      <p:grpSpPr>
        <a:xfrm>
          <a:off x="0" y="0"/>
          <a:ext cx="0" cy="0"/>
          <a:chOff x="0" y="0"/>
          <a:chExt cx="0" cy="0"/>
        </a:xfrm>
      </p:grpSpPr>
      <p:pic>
        <p:nvPicPr>
          <p:cNvPr id="632" name="Google Shape;632;p15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33" name="Google Shape;633;p15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634" name="Google Shape;634;p15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35" name="Google Shape;635;p15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8">
  <p:cSld name="28">
    <p:spTree>
      <p:nvGrpSpPr>
        <p:cNvPr id="76" name="Shape 76"/>
        <p:cNvGrpSpPr/>
        <p:nvPr/>
      </p:nvGrpSpPr>
      <p:grpSpPr>
        <a:xfrm>
          <a:off x="0" y="0"/>
          <a:ext cx="0" cy="0"/>
          <a:chOff x="0" y="0"/>
          <a:chExt cx="0" cy="0"/>
        </a:xfrm>
      </p:grpSpPr>
      <p:sp>
        <p:nvSpPr>
          <p:cNvPr id="77" name="Google Shape;77;p16"/>
          <p:cNvSpPr/>
          <p:nvPr/>
        </p:nvSpPr>
        <p:spPr>
          <a:xfrm>
            <a:off x="0" y="0"/>
            <a:ext cx="37449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78" name="Google Shape;78;p16"/>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79" name="Google Shape;79;p16"/>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80" name="Google Shape;80;p1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81" name="Google Shape;81;p1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5">
  <p:cSld name="185">
    <p:spTree>
      <p:nvGrpSpPr>
        <p:cNvPr id="636" name="Shape 636"/>
        <p:cNvGrpSpPr/>
        <p:nvPr/>
      </p:nvGrpSpPr>
      <p:grpSpPr>
        <a:xfrm>
          <a:off x="0" y="0"/>
          <a:ext cx="0" cy="0"/>
          <a:chOff x="0" y="0"/>
          <a:chExt cx="0" cy="0"/>
        </a:xfrm>
      </p:grpSpPr>
      <p:pic>
        <p:nvPicPr>
          <p:cNvPr id="637" name="Google Shape;637;p15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38" name="Google Shape;638;p15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6">
  <p:cSld name="186">
    <p:spTree>
      <p:nvGrpSpPr>
        <p:cNvPr id="639" name="Shape 639"/>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7">
  <p:cSld name="187">
    <p:spTree>
      <p:nvGrpSpPr>
        <p:cNvPr id="640" name="Shape 640"/>
        <p:cNvGrpSpPr/>
        <p:nvPr/>
      </p:nvGrpSpPr>
      <p:grpSpPr>
        <a:xfrm>
          <a:off x="0" y="0"/>
          <a:ext cx="0" cy="0"/>
          <a:chOff x="0" y="0"/>
          <a:chExt cx="0" cy="0"/>
        </a:xfrm>
      </p:grpSpPr>
      <p:pic>
        <p:nvPicPr>
          <p:cNvPr id="641" name="Google Shape;641;p15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642" name="Google Shape;642;p153"/>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ted page">
  <p:cSld name="Bulletted page">
    <p:spTree>
      <p:nvGrpSpPr>
        <p:cNvPr id="643" name="Shape 643"/>
        <p:cNvGrpSpPr/>
        <p:nvPr/>
      </p:nvGrpSpPr>
      <p:grpSpPr>
        <a:xfrm>
          <a:off x="0" y="0"/>
          <a:ext cx="0" cy="0"/>
          <a:chOff x="0" y="0"/>
          <a:chExt cx="0" cy="0"/>
        </a:xfrm>
      </p:grpSpPr>
      <p:sp>
        <p:nvSpPr>
          <p:cNvPr id="644" name="Google Shape;644;p154"/>
          <p:cNvSpPr txBox="1"/>
          <p:nvPr>
            <p:ph type="title"/>
          </p:nvPr>
        </p:nvSpPr>
        <p:spPr>
          <a:xfrm>
            <a:off x="375227" y="372986"/>
            <a:ext cx="8274000" cy="8574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384C5E"/>
              </a:buClr>
              <a:buSzPts val="3500"/>
              <a:buFont typeface="Proxima Nova"/>
              <a:buNone/>
              <a:defRPr b="1" i="0" sz="3500" u="none" cap="none" strike="noStrike">
                <a:solidFill>
                  <a:srgbClr val="384C5E"/>
                </a:solidFill>
                <a:latin typeface="Proxima Nova"/>
                <a:ea typeface="Proxima Nova"/>
                <a:cs typeface="Proxima Nova"/>
                <a:sym typeface="Proxima Nov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645" name="Google Shape;645;p154"/>
          <p:cNvSpPr txBox="1"/>
          <p:nvPr>
            <p:ph idx="1" type="body"/>
          </p:nvPr>
        </p:nvSpPr>
        <p:spPr>
          <a:xfrm>
            <a:off x="418691" y="1885950"/>
            <a:ext cx="8236500" cy="2049600"/>
          </a:xfrm>
          <a:prstGeom prst="rect">
            <a:avLst/>
          </a:prstGeom>
          <a:noFill/>
          <a:ln>
            <a:noFill/>
          </a:ln>
        </p:spPr>
        <p:txBody>
          <a:bodyPr anchorCtr="0" anchor="t" bIns="34275" lIns="68575" spcFirstLastPara="1" rIns="68575" wrap="square" tIns="34275">
            <a:noAutofit/>
          </a:bodyPr>
          <a:lstStyle>
            <a:lvl1pPr indent="-342900" lvl="0" marL="457200" marR="0" algn="l">
              <a:lnSpc>
                <a:spcPct val="90000"/>
              </a:lnSpc>
              <a:spcBef>
                <a:spcPts val="800"/>
              </a:spcBef>
              <a:spcAft>
                <a:spcPts val="0"/>
              </a:spcAft>
              <a:buClr>
                <a:srgbClr val="65686A"/>
              </a:buClr>
              <a:buSzPts val="1800"/>
              <a:buFont typeface="Arial"/>
              <a:buChar char="•"/>
              <a:defRPr b="0" i="0" sz="1800" u="none" cap="none" strike="noStrike">
                <a:solidFill>
                  <a:srgbClr val="65686A"/>
                </a:solidFill>
                <a:latin typeface="Proxima Nova"/>
                <a:ea typeface="Proxima Nova"/>
                <a:cs typeface="Proxima Nova"/>
                <a:sym typeface="Proxima Nova"/>
              </a:defRPr>
            </a:lvl1pPr>
            <a:lvl2pPr indent="-342900" lvl="1" marL="914400" marR="0" algn="l">
              <a:lnSpc>
                <a:spcPct val="100000"/>
              </a:lnSpc>
              <a:spcBef>
                <a:spcPts val="600"/>
              </a:spcBef>
              <a:spcAft>
                <a:spcPts val="0"/>
              </a:spcAft>
              <a:buClr>
                <a:srgbClr val="65686A"/>
              </a:buClr>
              <a:buSzPts val="1800"/>
              <a:buFont typeface="Arial"/>
              <a:buChar char="•"/>
              <a:defRPr b="0" i="0" sz="1800" u="none" cap="none" strike="noStrike">
                <a:solidFill>
                  <a:srgbClr val="65686A"/>
                </a:solidFill>
                <a:latin typeface="Proxima Nova"/>
                <a:ea typeface="Proxima Nova"/>
                <a:cs typeface="Proxima Nova"/>
                <a:sym typeface="Proxima Nova"/>
              </a:defRPr>
            </a:lvl2pPr>
            <a:lvl3pPr indent="-323850" lvl="2" marL="1371600" marR="0" algn="l">
              <a:lnSpc>
                <a:spcPct val="90000"/>
              </a:lnSpc>
              <a:spcBef>
                <a:spcPts val="400"/>
              </a:spcBef>
              <a:spcAft>
                <a:spcPts val="0"/>
              </a:spcAft>
              <a:buClr>
                <a:srgbClr val="2A3B4D"/>
              </a:buClr>
              <a:buSzPts val="1500"/>
              <a:buFont typeface="Arial"/>
              <a:buChar char="•"/>
              <a:defRPr b="0" i="0" sz="1500" u="none" cap="none" strike="noStrike">
                <a:solidFill>
                  <a:srgbClr val="2A3B4D"/>
                </a:solidFill>
                <a:latin typeface="Proxima Nova"/>
                <a:ea typeface="Proxima Nova"/>
                <a:cs typeface="Proxima Nova"/>
                <a:sym typeface="Proxima Nova"/>
              </a:defRPr>
            </a:lvl3pPr>
            <a:lvl4pPr indent="-317500" lvl="3" marL="1828800" marR="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4pPr>
            <a:lvl5pPr indent="-317500" lvl="4" marL="2286000" marR="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cutive summary 2 1">
  <p:cSld name="2_1_10">
    <p:spTree>
      <p:nvGrpSpPr>
        <p:cNvPr id="646" name="Shape 646"/>
        <p:cNvGrpSpPr/>
        <p:nvPr/>
      </p:nvGrpSpPr>
      <p:grpSpPr>
        <a:xfrm>
          <a:off x="0" y="0"/>
          <a:ext cx="0" cy="0"/>
          <a:chOff x="0" y="0"/>
          <a:chExt cx="0" cy="0"/>
        </a:xfrm>
      </p:grpSpPr>
      <p:sp>
        <p:nvSpPr>
          <p:cNvPr id="647" name="Google Shape;647;p15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
        <p:nvSpPr>
          <p:cNvPr id="648" name="Google Shape;648;p155"/>
          <p:cNvSpPr/>
          <p:nvPr/>
        </p:nvSpPr>
        <p:spPr>
          <a:xfrm>
            <a:off x="8430351" y="204166"/>
            <a:ext cx="463200" cy="2769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fld id="{00000000-1234-1234-1234-123412341234}" type="slidenum">
              <a:rPr b="1" i="0" lang="en" sz="1000" u="none" cap="none" strike="noStrike">
                <a:solidFill>
                  <a:srgbClr val="00B2B2"/>
                </a:solidFill>
                <a:latin typeface="Proxima Nova"/>
                <a:ea typeface="Proxima Nova"/>
                <a:cs typeface="Proxima Nova"/>
                <a:sym typeface="Proxima Nova"/>
              </a:rPr>
              <a:t>‹#›</a:t>
            </a:fld>
            <a:endParaRPr b="1" i="0" sz="1000" u="none" cap="none" strike="noStrike">
              <a:solidFill>
                <a:srgbClr val="00B2B2"/>
              </a:solidFill>
              <a:latin typeface="Proxima Nova"/>
              <a:ea typeface="Proxima Nova"/>
              <a:cs typeface="Proxima Nova"/>
              <a:sym typeface="Proxima Nova"/>
            </a:endParaRPr>
          </a:p>
        </p:txBody>
      </p:sp>
      <p:cxnSp>
        <p:nvCxnSpPr>
          <p:cNvPr id="649" name="Google Shape;649;p155"/>
          <p:cNvCxnSpPr/>
          <p:nvPr/>
        </p:nvCxnSpPr>
        <p:spPr>
          <a:xfrm flipH="1">
            <a:off x="8660598" y="5400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650" name="Google Shape;650;p155"/>
          <p:cNvSpPr txBox="1"/>
          <p:nvPr>
            <p:ph idx="1" type="body"/>
          </p:nvPr>
        </p:nvSpPr>
        <p:spPr>
          <a:xfrm>
            <a:off x="720000" y="1620000"/>
            <a:ext cx="7687500" cy="2984400"/>
          </a:xfrm>
          <a:prstGeom prst="rect">
            <a:avLst/>
          </a:prstGeom>
        </p:spPr>
        <p:txBody>
          <a:bodyPr anchorCtr="0" anchor="t" bIns="34275" lIns="68575" spcFirstLastPara="1" rIns="68575" wrap="square" tIns="34275">
            <a:noAutofit/>
          </a:bodyPr>
          <a:lstStyle>
            <a:lvl1pPr indent="-304800" lvl="0" marL="457200" rtl="0">
              <a:spcBef>
                <a:spcPts val="8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1pPr>
            <a:lvl2pPr indent="-304800" lvl="1" marL="9144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2pPr>
            <a:lvl3pPr indent="-304800" lvl="2" marL="13716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3pPr>
            <a:lvl4pPr indent="-304800" lvl="3" marL="18288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4pPr>
            <a:lvl5pPr indent="-304800" lvl="4" marL="22860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5pPr>
            <a:lvl6pPr indent="-304800" lvl="5" marL="27432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6pPr>
            <a:lvl7pPr indent="-304800" lvl="6" marL="32004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7pPr>
            <a:lvl8pPr indent="-304800" lvl="7" marL="36576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8pPr>
            <a:lvl9pPr indent="-304800" lvl="8" marL="4114800" rtl="0">
              <a:spcBef>
                <a:spcPts val="400"/>
              </a:spcBef>
              <a:spcAft>
                <a:spcPts val="0"/>
              </a:spcAft>
              <a:buClr>
                <a:srgbClr val="000000"/>
              </a:buClr>
              <a:buSzPts val="1200"/>
              <a:buFont typeface="Proxima Nova"/>
              <a:buChar char="•"/>
              <a:defRPr sz="1200">
                <a:solidFill>
                  <a:srgbClr val="000000"/>
                </a:solidFill>
                <a:latin typeface="Proxima Nova"/>
                <a:ea typeface="Proxima Nova"/>
                <a:cs typeface="Proxima Nova"/>
                <a:sym typeface="Proxima Nova"/>
              </a:defRPr>
            </a:lvl9pPr>
          </a:lstStyle>
          <a:p/>
        </p:txBody>
      </p:sp>
      <p:sp>
        <p:nvSpPr>
          <p:cNvPr id="651" name="Google Shape;651;p155"/>
          <p:cNvSpPr txBox="1"/>
          <p:nvPr>
            <p:ph type="title"/>
          </p:nvPr>
        </p:nvSpPr>
        <p:spPr>
          <a:xfrm>
            <a:off x="720000" y="540000"/>
            <a:ext cx="7687500" cy="900000"/>
          </a:xfrm>
          <a:prstGeom prst="rect">
            <a:avLst/>
          </a:prstGeom>
        </p:spPr>
        <p:txBody>
          <a:bodyPr anchorCtr="0" anchor="t" bIns="34275" lIns="68575" spcFirstLastPara="1" rIns="68575" wrap="square" tIns="34275">
            <a:noAutofit/>
          </a:bodyPr>
          <a:lstStyle>
            <a:lvl1pPr lvl="0" rtl="0">
              <a:spcBef>
                <a:spcPts val="0"/>
              </a:spcBef>
              <a:spcAft>
                <a:spcPts val="0"/>
              </a:spcAft>
              <a:buNone/>
              <a:defRPr sz="3300">
                <a:latin typeface="Proxima Nova Extrabold"/>
                <a:ea typeface="Proxima Nova Extrabold"/>
                <a:cs typeface="Proxima Nova Extrabold"/>
                <a:sym typeface="Proxima Nova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652" name="Google Shape;652;p155"/>
          <p:cNvPicPr preferRelativeResize="0"/>
          <p:nvPr/>
        </p:nvPicPr>
        <p:blipFill rotWithShape="1">
          <a:blip r:embed="rId2">
            <a:alphaModFix/>
          </a:blip>
          <a:srcRect b="-33879" l="-6184" r="-8337" t="-26685"/>
          <a:stretch/>
        </p:blipFill>
        <p:spPr>
          <a:xfrm>
            <a:off x="347316" y="4688575"/>
            <a:ext cx="952001" cy="276900"/>
          </a:xfrm>
          <a:prstGeom prst="rect">
            <a:avLst/>
          </a:prstGeom>
          <a:noFill/>
          <a:ln>
            <a:noFill/>
          </a:ln>
        </p:spPr>
      </p:pic>
    </p:spTree>
  </p:cSld>
  <p:clrMapOvr>
    <a:masterClrMapping/>
  </p:clrMapOvr>
  <p:extLst>
    <p:ext uri="{DCECCB84-F9BA-43D5-87BE-67443E8EF086}">
      <p15:sldGuideLst>
        <p15:guide id="1" pos="454">
          <p15:clr>
            <a:srgbClr val="FA7B17"/>
          </p15:clr>
        </p15:guide>
        <p15:guide id="2" pos="5308">
          <p15:clr>
            <a:srgbClr val="FA7B17"/>
          </p15:clr>
        </p15:guide>
        <p15:guide id="3" orient="horz" pos="340">
          <p15:clr>
            <a:srgbClr val="FA7B17"/>
          </p15:clr>
        </p15:guide>
        <p15:guide id="4" orient="horz" pos="2900">
          <p15:clr>
            <a:srgbClr val="FA7B17"/>
          </p15:clr>
        </p15:guide>
        <p15:guide id="5" pos="5456">
          <p15:clr>
            <a:srgbClr val="FA7B17"/>
          </p15:clr>
        </p15:guide>
        <p15:guide id="6" orient="horz" pos="907">
          <p15:clr>
            <a:srgbClr val="FA7B17"/>
          </p15:clr>
        </p15:guide>
        <p15:guide id="7" orient="horz" pos="1020">
          <p15:clr>
            <a:srgbClr val="FA7B17"/>
          </p15:clr>
        </p15:guide>
      </p15:sldGuideLst>
    </p:ext>
  </p:extLst>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Custom Layout">
  <p:cSld name="25_Custom Layout">
    <p:spTree>
      <p:nvGrpSpPr>
        <p:cNvPr id="653" name="Shape 653"/>
        <p:cNvGrpSpPr/>
        <p:nvPr/>
      </p:nvGrpSpPr>
      <p:grpSpPr>
        <a:xfrm>
          <a:off x="0" y="0"/>
          <a:ext cx="0" cy="0"/>
          <a:chOff x="0" y="0"/>
          <a:chExt cx="0" cy="0"/>
        </a:xfrm>
      </p:grpSpPr>
      <p:sp>
        <p:nvSpPr>
          <p:cNvPr id="654" name="Google Shape;654;p156"/>
          <p:cNvSpPr txBox="1"/>
          <p:nvPr>
            <p:ph type="title"/>
          </p:nvPr>
        </p:nvSpPr>
        <p:spPr>
          <a:xfrm>
            <a:off x="1521618" y="726619"/>
            <a:ext cx="6864600" cy="937500"/>
          </a:xfrm>
          <a:prstGeom prst="rect">
            <a:avLst/>
          </a:prstGeom>
          <a:noFill/>
          <a:ln>
            <a:noFill/>
          </a:ln>
        </p:spPr>
        <p:txBody>
          <a:bodyPr anchorCtr="0" anchor="t" bIns="0" lIns="0" spcFirstLastPara="1" rIns="0" wrap="square" tIns="144000">
            <a:noAutofit/>
          </a:bodyPr>
          <a:lstStyle>
            <a:lvl1pPr lvl="0" rtl="0" algn="l">
              <a:lnSpc>
                <a:spcPct val="80000"/>
              </a:lnSpc>
              <a:spcBef>
                <a:spcPts val="0"/>
              </a:spcBef>
              <a:spcAft>
                <a:spcPts val="0"/>
              </a:spcAft>
              <a:buClr>
                <a:schemeClr val="dk1"/>
              </a:buClr>
              <a:buSzPts val="3600"/>
              <a:buFont typeface="Work Sans ExtraBold"/>
              <a:buNone/>
              <a:defRPr b="1" i="0" sz="3600">
                <a:latin typeface="Work Sans ExtraBold"/>
                <a:ea typeface="Work Sans ExtraBold"/>
                <a:cs typeface="Work Sans ExtraBold"/>
                <a:sym typeface="Work Sans ExtraBold"/>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5">
  <p:cSld name="35">
    <p:spTree>
      <p:nvGrpSpPr>
        <p:cNvPr id="82" name="Shape 82"/>
        <p:cNvGrpSpPr/>
        <p:nvPr/>
      </p:nvGrpSpPr>
      <p:grpSpPr>
        <a:xfrm>
          <a:off x="0" y="0"/>
          <a:ext cx="0" cy="0"/>
          <a:chOff x="0" y="0"/>
          <a:chExt cx="0" cy="0"/>
        </a:xfrm>
      </p:grpSpPr>
      <p:sp>
        <p:nvSpPr>
          <p:cNvPr id="83" name="Google Shape;83;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2A3B4D"/>
              </a:buClr>
              <a:buSzPts val="3300"/>
              <a:buFont typeface="Proxima Nova"/>
              <a:buNone/>
              <a:defRPr b="0" i="0" sz="3300" u="none" cap="none" strike="noStrike">
                <a:solidFill>
                  <a:srgbClr val="2A3B4D"/>
                </a:solidFill>
                <a:latin typeface="Proxima Nova"/>
                <a:ea typeface="Proxima Nova"/>
                <a:cs typeface="Proxima Nova"/>
                <a:sym typeface="Proxima Nova"/>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
        <p:nvSpPr>
          <p:cNvPr id="84" name="Google Shape;84;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algn="l">
              <a:lnSpc>
                <a:spcPct val="100000"/>
              </a:lnSpc>
              <a:spcBef>
                <a:spcPts val="0"/>
              </a:spcBef>
              <a:spcAft>
                <a:spcPts val="0"/>
              </a:spcAft>
              <a:buSzPts val="1000"/>
              <a:buNone/>
              <a:defRPr>
                <a:solidFill>
                  <a:srgbClr val="888888"/>
                </a:solidFill>
                <a:latin typeface="Proxima Nova"/>
                <a:ea typeface="Proxima Nova"/>
                <a:cs typeface="Proxima Nova"/>
                <a:sym typeface="Proxima Nova"/>
              </a:defRPr>
            </a:lvl1pPr>
            <a:lvl2pPr lvl="1"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2pPr>
            <a:lvl3pPr lvl="2"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3pPr>
            <a:lvl4pPr lvl="3"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4pPr>
            <a:lvl5pPr lvl="4"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5pPr>
            <a:lvl6pPr lvl="5"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6pPr>
            <a:lvl7pPr lvl="6"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7pPr>
            <a:lvl8pPr lvl="7"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8pPr>
            <a:lvl9pPr lvl="8"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9pPr>
          </a:lstStyle>
          <a:p/>
        </p:txBody>
      </p:sp>
      <p:sp>
        <p:nvSpPr>
          <p:cNvPr id="85" name="Google Shape;85;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algn="ctr">
              <a:lnSpc>
                <a:spcPct val="100000"/>
              </a:lnSpc>
              <a:spcBef>
                <a:spcPts val="0"/>
              </a:spcBef>
              <a:spcAft>
                <a:spcPts val="0"/>
              </a:spcAft>
              <a:buSzPts val="1000"/>
              <a:buNone/>
              <a:defRPr>
                <a:solidFill>
                  <a:srgbClr val="888888"/>
                </a:solidFill>
                <a:latin typeface="Proxima Nova"/>
                <a:ea typeface="Proxima Nova"/>
                <a:cs typeface="Proxima Nova"/>
                <a:sym typeface="Proxima Nova"/>
              </a:defRPr>
            </a:lvl1pPr>
            <a:lvl2pPr lvl="1"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2pPr>
            <a:lvl3pPr lvl="2"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3pPr>
            <a:lvl4pPr lvl="3"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4pPr>
            <a:lvl5pPr lvl="4"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5pPr>
            <a:lvl6pPr lvl="5"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6pPr>
            <a:lvl7pPr lvl="6"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7pPr>
            <a:lvl8pPr lvl="7"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8pPr>
            <a:lvl9pPr lvl="8" marR="0" algn="l">
              <a:lnSpc>
                <a:spcPct val="100000"/>
              </a:lnSpc>
              <a:spcBef>
                <a:spcPts val="0"/>
              </a:spcBef>
              <a:spcAft>
                <a:spcPts val="0"/>
              </a:spcAft>
              <a:buSzPts val="1000"/>
              <a:buNone/>
              <a:defRPr b="0" i="0" u="none" cap="none" strike="noStrike">
                <a:solidFill>
                  <a:schemeClr val="dk1"/>
                </a:solidFill>
                <a:latin typeface="Proxima Nova"/>
                <a:ea typeface="Proxima Nova"/>
                <a:cs typeface="Proxima Nova"/>
                <a:sym typeface="Proxima Nova"/>
              </a:defRPr>
            </a:lvl9pPr>
          </a:lstStyle>
          <a:p/>
        </p:txBody>
      </p:sp>
      <p:sp>
        <p:nvSpPr>
          <p:cNvPr id="86" name="Google Shape;86;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8">
  <p:cSld name="38">
    <p:spTree>
      <p:nvGrpSpPr>
        <p:cNvPr id="87" name="Shape 87"/>
        <p:cNvGrpSpPr/>
        <p:nvPr/>
      </p:nvGrpSpPr>
      <p:grpSpPr>
        <a:xfrm>
          <a:off x="0" y="0"/>
          <a:ext cx="0" cy="0"/>
          <a:chOff x="0" y="0"/>
          <a:chExt cx="0" cy="0"/>
        </a:xfrm>
      </p:grpSpPr>
      <p:sp>
        <p:nvSpPr>
          <p:cNvPr id="88" name="Google Shape;88;p18"/>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9">
  <p:cSld name="39">
    <p:spTree>
      <p:nvGrpSpPr>
        <p:cNvPr id="89" name="Shape 89"/>
        <p:cNvGrpSpPr/>
        <p:nvPr/>
      </p:nvGrpSpPr>
      <p:grpSpPr>
        <a:xfrm>
          <a:off x="0" y="0"/>
          <a:ext cx="0" cy="0"/>
          <a:chOff x="0" y="0"/>
          <a:chExt cx="0" cy="0"/>
        </a:xfrm>
      </p:grpSpPr>
      <p:sp>
        <p:nvSpPr>
          <p:cNvPr id="90" name="Google Shape;90;p19"/>
          <p:cNvSpPr/>
          <p:nvPr/>
        </p:nvSpPr>
        <p:spPr>
          <a:xfrm>
            <a:off x="0" y="2382253"/>
            <a:ext cx="9144000" cy="27612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91" name="Google Shape;91;p1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92" name="Google Shape;92;p1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0">
  <p:cSld name="40">
    <p:spTree>
      <p:nvGrpSpPr>
        <p:cNvPr id="93" name="Shape 93"/>
        <p:cNvGrpSpPr/>
        <p:nvPr/>
      </p:nvGrpSpPr>
      <p:grpSpPr>
        <a:xfrm>
          <a:off x="0" y="0"/>
          <a:ext cx="0" cy="0"/>
          <a:chOff x="0" y="0"/>
          <a:chExt cx="0" cy="0"/>
        </a:xfrm>
      </p:grpSpPr>
      <p:sp>
        <p:nvSpPr>
          <p:cNvPr id="94" name="Google Shape;94;p20"/>
          <p:cNvSpPr/>
          <p:nvPr/>
        </p:nvSpPr>
        <p:spPr>
          <a:xfrm>
            <a:off x="0" y="2382253"/>
            <a:ext cx="9144000" cy="27612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95" name="Google Shape;95;p2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96" name="Google Shape;96;p20"/>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cSld name="5">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4" name="Google Shape;14;p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5" name="Google Shape;15;p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6" name="Google Shape;16;p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1">
  <p:cSld name="41">
    <p:spTree>
      <p:nvGrpSpPr>
        <p:cNvPr id="97" name="Shape 97"/>
        <p:cNvGrpSpPr/>
        <p:nvPr/>
      </p:nvGrpSpPr>
      <p:grpSpPr>
        <a:xfrm>
          <a:off x="0" y="0"/>
          <a:ext cx="0" cy="0"/>
          <a:chOff x="0" y="0"/>
          <a:chExt cx="0" cy="0"/>
        </a:xfrm>
      </p:grpSpPr>
      <p:sp>
        <p:nvSpPr>
          <p:cNvPr id="98" name="Google Shape;98;p21"/>
          <p:cNvSpPr/>
          <p:nvPr/>
        </p:nvSpPr>
        <p:spPr>
          <a:xfrm>
            <a:off x="3244755" y="0"/>
            <a:ext cx="40125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99" name="Google Shape;99;p2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00" name="Google Shape;100;p2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3">
  <p:cSld name="43">
    <p:spTree>
      <p:nvGrpSpPr>
        <p:cNvPr id="101" name="Shape 101"/>
        <p:cNvGrpSpPr/>
        <p:nvPr/>
      </p:nvGrpSpPr>
      <p:grpSpPr>
        <a:xfrm>
          <a:off x="0" y="0"/>
          <a:ext cx="0" cy="0"/>
          <a:chOff x="0" y="0"/>
          <a:chExt cx="0" cy="0"/>
        </a:xfrm>
      </p:grpSpPr>
      <p:sp>
        <p:nvSpPr>
          <p:cNvPr id="102" name="Google Shape;102;p22"/>
          <p:cNvSpPr/>
          <p:nvPr/>
        </p:nvSpPr>
        <p:spPr>
          <a:xfrm>
            <a:off x="0" y="0"/>
            <a:ext cx="9144000" cy="12873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03" name="Google Shape;103;p22"/>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104" name="Google Shape;104;p22"/>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5">
  <p:cSld name="45">
    <p:spTree>
      <p:nvGrpSpPr>
        <p:cNvPr id="105" name="Shape 105"/>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7">
  <p:cSld name="47">
    <p:spTree>
      <p:nvGrpSpPr>
        <p:cNvPr id="106" name="Shape 106"/>
        <p:cNvGrpSpPr/>
        <p:nvPr/>
      </p:nvGrpSpPr>
      <p:grpSpPr>
        <a:xfrm>
          <a:off x="0" y="0"/>
          <a:ext cx="0" cy="0"/>
          <a:chOff x="0" y="0"/>
          <a:chExt cx="0" cy="0"/>
        </a:xfrm>
      </p:grpSpPr>
      <p:pic>
        <p:nvPicPr>
          <p:cNvPr id="107" name="Google Shape;107;p2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08" name="Google Shape;108;p24"/>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8">
  <p:cSld name="48">
    <p:spTree>
      <p:nvGrpSpPr>
        <p:cNvPr id="109" name="Shape 109"/>
        <p:cNvGrpSpPr/>
        <p:nvPr/>
      </p:nvGrpSpPr>
      <p:grpSpPr>
        <a:xfrm>
          <a:off x="0" y="0"/>
          <a:ext cx="0" cy="0"/>
          <a:chOff x="0" y="0"/>
          <a:chExt cx="0" cy="0"/>
        </a:xfrm>
      </p:grpSpPr>
      <p:sp>
        <p:nvSpPr>
          <p:cNvPr id="110" name="Google Shape;110;p25"/>
          <p:cNvSpPr/>
          <p:nvPr/>
        </p:nvSpPr>
        <p:spPr>
          <a:xfrm>
            <a:off x="8492963"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11" name="Google Shape;111;p25"/>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112" name="Google Shape;112;p25"/>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113" name="Google Shape;113;p2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3" showMasterSp="0">
  <p:cSld name="53">
    <p:spTree>
      <p:nvGrpSpPr>
        <p:cNvPr id="114" name="Shape 114"/>
        <p:cNvGrpSpPr/>
        <p:nvPr/>
      </p:nvGrpSpPr>
      <p:grpSpPr>
        <a:xfrm>
          <a:off x="0" y="0"/>
          <a:ext cx="0" cy="0"/>
          <a:chOff x="0" y="0"/>
          <a:chExt cx="0" cy="0"/>
        </a:xfrm>
      </p:grpSpPr>
      <p:sp>
        <p:nvSpPr>
          <p:cNvPr id="115" name="Google Shape;115;p26"/>
          <p:cNvSpPr/>
          <p:nvPr/>
        </p:nvSpPr>
        <p:spPr>
          <a:xfrm>
            <a:off x="-3838" y="-7145"/>
            <a:ext cx="4038894" cy="5154696"/>
          </a:xfrm>
          <a:custGeom>
            <a:rect b="b" l="l" r="r" t="t"/>
            <a:pathLst>
              <a:path extrusionOk="0" h="6872928" w="5385192">
                <a:moveTo>
                  <a:pt x="24168" y="6872928"/>
                </a:moveTo>
                <a:lnTo>
                  <a:pt x="0" y="0"/>
                </a:lnTo>
                <a:lnTo>
                  <a:pt x="5385192" y="0"/>
                </a:lnTo>
                <a:lnTo>
                  <a:pt x="2633462" y="6871648"/>
                </a:lnTo>
                <a:lnTo>
                  <a:pt x="24168" y="6872928"/>
                </a:lnTo>
                <a:close/>
              </a:path>
            </a:pathLst>
          </a:custGeom>
          <a:solidFill>
            <a:srgbClr val="00B2B2">
              <a:alpha val="364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16" name="Google Shape;116;p26"/>
          <p:cNvSpPr/>
          <p:nvPr/>
        </p:nvSpPr>
        <p:spPr>
          <a:xfrm>
            <a:off x="0" y="862865"/>
            <a:ext cx="4843685" cy="4283691"/>
          </a:xfrm>
          <a:custGeom>
            <a:rect b="b" l="l" r="r" t="t"/>
            <a:pathLst>
              <a:path extrusionOk="0" h="5711588" w="6458246">
                <a:moveTo>
                  <a:pt x="0" y="5697940"/>
                </a:moveTo>
                <a:lnTo>
                  <a:pt x="0" y="0"/>
                </a:lnTo>
                <a:lnTo>
                  <a:pt x="6458246" y="5711588"/>
                </a:lnTo>
                <a:lnTo>
                  <a:pt x="0" y="5697940"/>
                </a:lnTo>
                <a:close/>
              </a:path>
            </a:pathLst>
          </a:custGeom>
          <a:solidFill>
            <a:srgbClr val="00B2B2">
              <a:alpha val="70588"/>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cxnSp>
        <p:nvCxnSpPr>
          <p:cNvPr id="117" name="Google Shape;117;p26"/>
          <p:cNvCxnSpPr/>
          <p:nvPr/>
        </p:nvCxnSpPr>
        <p:spPr>
          <a:xfrm flipH="1">
            <a:off x="8660498" y="530710"/>
            <a:ext cx="2700" cy="354300"/>
          </a:xfrm>
          <a:prstGeom prst="straightConnector1">
            <a:avLst/>
          </a:prstGeom>
          <a:noFill/>
          <a:ln cap="flat" cmpd="sng" w="19050">
            <a:solidFill>
              <a:srgbClr val="2A3B4D"/>
            </a:solidFill>
            <a:prstDash val="solid"/>
            <a:miter lim="800000"/>
            <a:headEnd len="sm" w="sm" type="none"/>
            <a:tailEnd len="sm" w="sm" type="none"/>
          </a:ln>
        </p:spPr>
      </p:cxnSp>
      <p:sp>
        <p:nvSpPr>
          <p:cNvPr id="118" name="Google Shape;118;p26"/>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A3B4D"/>
                </a:solidFill>
                <a:latin typeface="Proxima Nova"/>
                <a:ea typeface="Proxima Nova"/>
                <a:cs typeface="Proxima Nova"/>
                <a:sym typeface="Proxima Nova"/>
              </a:rPr>
              <a:t>0</a:t>
            </a:r>
            <a:fld id="{00000000-1234-1234-1234-123412341234}" type="slidenum">
              <a:rPr b="1" i="0" lang="en" sz="1400" u="none" cap="none" strike="noStrike">
                <a:solidFill>
                  <a:srgbClr val="2A3B4D"/>
                </a:solidFill>
                <a:latin typeface="Proxima Nova"/>
                <a:ea typeface="Proxima Nova"/>
                <a:cs typeface="Proxima Nova"/>
                <a:sym typeface="Proxima Nova"/>
              </a:rPr>
              <a:t>‹#›</a:t>
            </a:fld>
            <a:endParaRPr b="1" i="0" sz="800" u="none" cap="none" strike="noStrike">
              <a:solidFill>
                <a:srgbClr val="2A3B4D"/>
              </a:solidFill>
              <a:latin typeface="Proxima Nova"/>
              <a:ea typeface="Proxima Nova"/>
              <a:cs typeface="Proxima Nova"/>
              <a:sym typeface="Proxima Nova"/>
            </a:endParaRPr>
          </a:p>
        </p:txBody>
      </p:sp>
      <p:pic>
        <p:nvPicPr>
          <p:cNvPr id="119" name="Google Shape;119;p26"/>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20" name="Google Shape;120;p26"/>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4" showMasterSp="0">
  <p:cSld name="54">
    <p:spTree>
      <p:nvGrpSpPr>
        <p:cNvPr id="121" name="Shape 121"/>
        <p:cNvGrpSpPr/>
        <p:nvPr/>
      </p:nvGrpSpPr>
      <p:grpSpPr>
        <a:xfrm>
          <a:off x="0" y="0"/>
          <a:ext cx="0" cy="0"/>
          <a:chOff x="0" y="0"/>
          <a:chExt cx="0" cy="0"/>
        </a:xfrm>
      </p:grpSpPr>
      <p:sp>
        <p:nvSpPr>
          <p:cNvPr id="122" name="Google Shape;122;p27"/>
          <p:cNvSpPr/>
          <p:nvPr/>
        </p:nvSpPr>
        <p:spPr>
          <a:xfrm>
            <a:off x="0" y="0"/>
            <a:ext cx="4038894" cy="5154696"/>
          </a:xfrm>
          <a:custGeom>
            <a:rect b="b" l="l" r="r" t="t"/>
            <a:pathLst>
              <a:path extrusionOk="0" h="6872928" w="5385192">
                <a:moveTo>
                  <a:pt x="24168" y="6872928"/>
                </a:moveTo>
                <a:lnTo>
                  <a:pt x="0" y="0"/>
                </a:lnTo>
                <a:lnTo>
                  <a:pt x="5385192" y="0"/>
                </a:lnTo>
                <a:lnTo>
                  <a:pt x="2633462" y="6871648"/>
                </a:lnTo>
                <a:lnTo>
                  <a:pt x="24168" y="6872928"/>
                </a:lnTo>
                <a:close/>
              </a:path>
            </a:pathLst>
          </a:custGeom>
          <a:solidFill>
            <a:srgbClr val="2A3B4D">
              <a:alpha val="36470"/>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23" name="Google Shape;123;p27"/>
          <p:cNvSpPr/>
          <p:nvPr/>
        </p:nvSpPr>
        <p:spPr>
          <a:xfrm>
            <a:off x="0" y="862865"/>
            <a:ext cx="4843685" cy="4283691"/>
          </a:xfrm>
          <a:custGeom>
            <a:rect b="b" l="l" r="r" t="t"/>
            <a:pathLst>
              <a:path extrusionOk="0" h="5711588" w="6458246">
                <a:moveTo>
                  <a:pt x="0" y="5697940"/>
                </a:moveTo>
                <a:lnTo>
                  <a:pt x="0" y="0"/>
                </a:lnTo>
                <a:lnTo>
                  <a:pt x="6458246" y="5711588"/>
                </a:lnTo>
                <a:lnTo>
                  <a:pt x="0" y="5697940"/>
                </a:lnTo>
                <a:close/>
              </a:path>
            </a:pathLst>
          </a:custGeom>
          <a:solidFill>
            <a:srgbClr val="2A3B4D">
              <a:alpha val="70588"/>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cxnSp>
        <p:nvCxnSpPr>
          <p:cNvPr id="124" name="Google Shape;124;p2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25" name="Google Shape;125;p27"/>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pic>
        <p:nvPicPr>
          <p:cNvPr id="126" name="Google Shape;126;p27"/>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27" name="Google Shape;127;p2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7">
  <p:cSld name="57">
    <p:spTree>
      <p:nvGrpSpPr>
        <p:cNvPr id="128" name="Shape 128"/>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9">
  <p:cSld name="59">
    <p:spTree>
      <p:nvGrpSpPr>
        <p:cNvPr id="129" name="Shape 129"/>
        <p:cNvGrpSpPr/>
        <p:nvPr/>
      </p:nvGrpSpPr>
      <p:grpSpPr>
        <a:xfrm>
          <a:off x="0" y="0"/>
          <a:ext cx="0" cy="0"/>
          <a:chOff x="0" y="0"/>
          <a:chExt cx="0" cy="0"/>
        </a:xfrm>
      </p:grpSpPr>
      <p:sp>
        <p:nvSpPr>
          <p:cNvPr id="130" name="Google Shape;130;p29"/>
          <p:cNvSpPr/>
          <p:nvPr/>
        </p:nvSpPr>
        <p:spPr>
          <a:xfrm>
            <a:off x="0" y="0"/>
            <a:ext cx="34170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131" name="Google Shape;131;p29"/>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32" name="Google Shape;132;p2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33" name="Google Shape;133;p2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34" name="Google Shape;134;p2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1">
  <p:cSld name="61">
    <p:spTree>
      <p:nvGrpSpPr>
        <p:cNvPr id="135" name="Shape 135"/>
        <p:cNvGrpSpPr/>
        <p:nvPr/>
      </p:nvGrpSpPr>
      <p:grpSpPr>
        <a:xfrm>
          <a:off x="0" y="0"/>
          <a:ext cx="0" cy="0"/>
          <a:chOff x="0" y="0"/>
          <a:chExt cx="0" cy="0"/>
        </a:xfrm>
      </p:grpSpPr>
      <p:sp>
        <p:nvSpPr>
          <p:cNvPr id="136" name="Google Shape;136;p30"/>
          <p:cNvSpPr/>
          <p:nvPr/>
        </p:nvSpPr>
        <p:spPr>
          <a:xfrm>
            <a:off x="2779295" y="0"/>
            <a:ext cx="63648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137" name="Google Shape;137;p3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38" name="Google Shape;138;p3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
  <p:cSld name="21">
    <p:spTree>
      <p:nvGrpSpPr>
        <p:cNvPr id="17" name="Shape 17"/>
        <p:cNvGrpSpPr/>
        <p:nvPr/>
      </p:nvGrpSpPr>
      <p:grpSpPr>
        <a:xfrm>
          <a:off x="0" y="0"/>
          <a:ext cx="0" cy="0"/>
          <a:chOff x="0" y="0"/>
          <a:chExt cx="0" cy="0"/>
        </a:xfrm>
      </p:grpSpPr>
      <p:pic>
        <p:nvPicPr>
          <p:cNvPr id="18" name="Google Shape;18;p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9" name="Google Shape;19;p4"/>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5">
  <p:cSld name="65">
    <p:spTree>
      <p:nvGrpSpPr>
        <p:cNvPr id="139" name="Shape 139"/>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6">
  <p:cSld name="66">
    <p:spTree>
      <p:nvGrpSpPr>
        <p:cNvPr id="140" name="Shape 140"/>
        <p:cNvGrpSpPr/>
        <p:nvPr/>
      </p:nvGrpSpPr>
      <p:grpSpPr>
        <a:xfrm>
          <a:off x="0" y="0"/>
          <a:ext cx="0" cy="0"/>
          <a:chOff x="0" y="0"/>
          <a:chExt cx="0" cy="0"/>
        </a:xfrm>
      </p:grpSpPr>
      <p:sp>
        <p:nvSpPr>
          <p:cNvPr id="141" name="Google Shape;141;p32"/>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42" name="Google Shape;142;p32"/>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43" name="Google Shape;143;p3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144" name="Google Shape;144;p3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45" name="Google Shape;145;p3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7">
  <p:cSld name="67">
    <p:spTree>
      <p:nvGrpSpPr>
        <p:cNvPr id="146" name="Shape 146"/>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8">
  <p:cSld name="68">
    <p:spTree>
      <p:nvGrpSpPr>
        <p:cNvPr id="147" name="Shape 147"/>
        <p:cNvGrpSpPr/>
        <p:nvPr/>
      </p:nvGrpSpPr>
      <p:grpSpPr>
        <a:xfrm>
          <a:off x="0" y="0"/>
          <a:ext cx="0" cy="0"/>
          <a:chOff x="0" y="0"/>
          <a:chExt cx="0" cy="0"/>
        </a:xfrm>
      </p:grpSpPr>
      <p:pic>
        <p:nvPicPr>
          <p:cNvPr id="148" name="Google Shape;148;p3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49" name="Google Shape;149;p34"/>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50" name="Google Shape;150;p3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51" name="Google Shape;151;p3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9">
  <p:cSld name="69">
    <p:spTree>
      <p:nvGrpSpPr>
        <p:cNvPr id="152" name="Shape 152"/>
        <p:cNvGrpSpPr/>
        <p:nvPr/>
      </p:nvGrpSpPr>
      <p:grpSpPr>
        <a:xfrm>
          <a:off x="0" y="0"/>
          <a:ext cx="0" cy="0"/>
          <a:chOff x="0" y="0"/>
          <a:chExt cx="0" cy="0"/>
        </a:xfrm>
      </p:grpSpPr>
      <p:pic>
        <p:nvPicPr>
          <p:cNvPr id="153" name="Google Shape;153;p3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54" name="Google Shape;154;p3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7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0">
  <p:cSld name="70">
    <p:spTree>
      <p:nvGrpSpPr>
        <p:cNvPr id="155" name="Shape 155"/>
        <p:cNvGrpSpPr/>
        <p:nvPr/>
      </p:nvGrpSpPr>
      <p:grpSpPr>
        <a:xfrm>
          <a:off x="0" y="0"/>
          <a:ext cx="0" cy="0"/>
          <a:chOff x="0" y="0"/>
          <a:chExt cx="0" cy="0"/>
        </a:xfrm>
      </p:grpSpPr>
      <p:sp>
        <p:nvSpPr>
          <p:cNvPr id="156" name="Google Shape;156;p36"/>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57" name="Google Shape;157;p36"/>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158" name="Google Shape;158;p3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59" name="Google Shape;159;p3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1">
  <p:cSld name="71">
    <p:spTree>
      <p:nvGrpSpPr>
        <p:cNvPr id="160" name="Shape 160"/>
        <p:cNvGrpSpPr/>
        <p:nvPr/>
      </p:nvGrpSpPr>
      <p:grpSpPr>
        <a:xfrm>
          <a:off x="0" y="0"/>
          <a:ext cx="0" cy="0"/>
          <a:chOff x="0" y="0"/>
          <a:chExt cx="0" cy="0"/>
        </a:xfrm>
      </p:grpSpPr>
      <p:pic>
        <p:nvPicPr>
          <p:cNvPr id="161" name="Google Shape;161;p3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62" name="Google Shape;162;p3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2">
  <p:cSld name="72">
    <p:spTree>
      <p:nvGrpSpPr>
        <p:cNvPr id="163" name="Shape 163"/>
        <p:cNvGrpSpPr/>
        <p:nvPr/>
      </p:nvGrpSpPr>
      <p:grpSpPr>
        <a:xfrm>
          <a:off x="0" y="0"/>
          <a:ext cx="0" cy="0"/>
          <a:chOff x="0" y="0"/>
          <a:chExt cx="0" cy="0"/>
        </a:xfrm>
      </p:grpSpPr>
      <p:sp>
        <p:nvSpPr>
          <p:cNvPr id="164" name="Google Shape;164;p38"/>
          <p:cNvSpPr/>
          <p:nvPr/>
        </p:nvSpPr>
        <p:spPr>
          <a:xfrm>
            <a:off x="0" y="0"/>
            <a:ext cx="9144000" cy="12873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165" name="Google Shape;165;p38"/>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166" name="Google Shape;166;p38"/>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3">
  <p:cSld name="73">
    <p:spTree>
      <p:nvGrpSpPr>
        <p:cNvPr id="167" name="Shape 167"/>
        <p:cNvGrpSpPr/>
        <p:nvPr/>
      </p:nvGrpSpPr>
      <p:grpSpPr>
        <a:xfrm>
          <a:off x="0" y="0"/>
          <a:ext cx="0" cy="0"/>
          <a:chOff x="0" y="0"/>
          <a:chExt cx="0" cy="0"/>
        </a:xfrm>
      </p:grpSpPr>
      <p:pic>
        <p:nvPicPr>
          <p:cNvPr id="168" name="Google Shape;168;p3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cxnSp>
        <p:nvCxnSpPr>
          <p:cNvPr id="169" name="Google Shape;169;p39"/>
          <p:cNvCxnSpPr/>
          <p:nvPr/>
        </p:nvCxnSpPr>
        <p:spPr>
          <a:xfrm flipH="1">
            <a:off x="363926" y="1287958"/>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70" name="Google Shape;170;p39"/>
          <p:cNvSpPr/>
          <p:nvPr/>
        </p:nvSpPr>
        <p:spPr>
          <a:xfrm>
            <a:off x="133791"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sp>
        <p:nvSpPr>
          <p:cNvPr id="171" name="Google Shape;171;p39"/>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4">
  <p:cSld name="74">
    <p:spTree>
      <p:nvGrpSpPr>
        <p:cNvPr id="172" name="Shape 172"/>
        <p:cNvGrpSpPr/>
        <p:nvPr/>
      </p:nvGrpSpPr>
      <p:grpSpPr>
        <a:xfrm>
          <a:off x="0" y="0"/>
          <a:ext cx="0" cy="0"/>
          <a:chOff x="0" y="0"/>
          <a:chExt cx="0" cy="0"/>
        </a:xfrm>
      </p:grpSpPr>
      <p:sp>
        <p:nvSpPr>
          <p:cNvPr id="173" name="Google Shape;173;p4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74" name="Google Shape;174;p4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75" name="Google Shape;175;p4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ner Header Title">
  <p:cSld name="Corner Header Title">
    <p:spTree>
      <p:nvGrpSpPr>
        <p:cNvPr id="20" name="Shape 20"/>
        <p:cNvGrpSpPr/>
        <p:nvPr/>
      </p:nvGrpSpPr>
      <p:grpSpPr>
        <a:xfrm>
          <a:off x="0" y="0"/>
          <a:ext cx="0" cy="0"/>
          <a:chOff x="0" y="0"/>
          <a:chExt cx="0" cy="0"/>
        </a:xfrm>
      </p:grpSpPr>
      <p:sp>
        <p:nvSpPr>
          <p:cNvPr id="21" name="Google Shape;21;p5"/>
          <p:cNvSpPr txBox="1"/>
          <p:nvPr>
            <p:ph type="title"/>
          </p:nvPr>
        </p:nvSpPr>
        <p:spPr>
          <a:xfrm>
            <a:off x="381000" y="525921"/>
            <a:ext cx="8274000" cy="857400"/>
          </a:xfrm>
          <a:prstGeom prst="rect">
            <a:avLst/>
          </a:prstGeom>
          <a:noFill/>
          <a:ln>
            <a:noFill/>
          </a:ln>
        </p:spPr>
        <p:txBody>
          <a:bodyPr anchorCtr="0" anchor="ctr" bIns="34275" lIns="68575" spcFirstLastPara="1" rIns="68575" wrap="square" tIns="34275">
            <a:noAutofit/>
          </a:bodyPr>
          <a:lstStyle>
            <a:lvl1pPr lvl="0" marR="0" algn="l">
              <a:lnSpc>
                <a:spcPct val="90000"/>
              </a:lnSpc>
              <a:spcBef>
                <a:spcPts val="0"/>
              </a:spcBef>
              <a:spcAft>
                <a:spcPts val="0"/>
              </a:spcAft>
              <a:buClr>
                <a:srgbClr val="384C5E"/>
              </a:buClr>
              <a:buSzPts val="3300"/>
              <a:buFont typeface="Proxima Nova Semibold"/>
              <a:buNone/>
              <a:defRPr b="1" i="0" sz="3300" u="none" cap="none" strike="noStrike">
                <a:solidFill>
                  <a:srgbClr val="384C5E"/>
                </a:solidFill>
                <a:latin typeface="Proxima Nova Semibold"/>
                <a:ea typeface="Proxima Nova Semibold"/>
                <a:cs typeface="Proxima Nova Semibold"/>
                <a:sym typeface="Proxima Nova Semibold"/>
              </a:defRPr>
            </a:lvl1pPr>
            <a:lvl2pPr lvl="1" algn="l">
              <a:lnSpc>
                <a:spcPct val="100000"/>
              </a:lnSpc>
              <a:spcBef>
                <a:spcPts val="0"/>
              </a:spcBef>
              <a:spcAft>
                <a:spcPts val="0"/>
              </a:spcAft>
              <a:buSzPts val="1100"/>
              <a:buNone/>
              <a:defRPr sz="1400"/>
            </a:lvl2pPr>
            <a:lvl3pPr lvl="2" algn="l">
              <a:lnSpc>
                <a:spcPct val="100000"/>
              </a:lnSpc>
              <a:spcBef>
                <a:spcPts val="0"/>
              </a:spcBef>
              <a:spcAft>
                <a:spcPts val="0"/>
              </a:spcAft>
              <a:buSzPts val="1100"/>
              <a:buNone/>
              <a:defRPr sz="1400"/>
            </a:lvl3pPr>
            <a:lvl4pPr lvl="3" algn="l">
              <a:lnSpc>
                <a:spcPct val="100000"/>
              </a:lnSpc>
              <a:spcBef>
                <a:spcPts val="0"/>
              </a:spcBef>
              <a:spcAft>
                <a:spcPts val="0"/>
              </a:spcAft>
              <a:buSzPts val="1100"/>
              <a:buNone/>
              <a:defRPr sz="1400"/>
            </a:lvl4pPr>
            <a:lvl5pPr lvl="4" algn="l">
              <a:lnSpc>
                <a:spcPct val="100000"/>
              </a:lnSpc>
              <a:spcBef>
                <a:spcPts val="0"/>
              </a:spcBef>
              <a:spcAft>
                <a:spcPts val="0"/>
              </a:spcAft>
              <a:buSzPts val="1100"/>
              <a:buNone/>
              <a:defRPr sz="1400"/>
            </a:lvl5pPr>
            <a:lvl6pPr lvl="5" algn="l">
              <a:lnSpc>
                <a:spcPct val="100000"/>
              </a:lnSpc>
              <a:spcBef>
                <a:spcPts val="0"/>
              </a:spcBef>
              <a:spcAft>
                <a:spcPts val="0"/>
              </a:spcAft>
              <a:buSzPts val="1100"/>
              <a:buNone/>
              <a:defRPr sz="1400"/>
            </a:lvl6pPr>
            <a:lvl7pPr lvl="6" algn="l">
              <a:lnSpc>
                <a:spcPct val="100000"/>
              </a:lnSpc>
              <a:spcBef>
                <a:spcPts val="0"/>
              </a:spcBef>
              <a:spcAft>
                <a:spcPts val="0"/>
              </a:spcAft>
              <a:buSzPts val="1100"/>
              <a:buNone/>
              <a:defRPr sz="1400"/>
            </a:lvl7pPr>
            <a:lvl8pPr lvl="7" algn="l">
              <a:lnSpc>
                <a:spcPct val="100000"/>
              </a:lnSpc>
              <a:spcBef>
                <a:spcPts val="0"/>
              </a:spcBef>
              <a:spcAft>
                <a:spcPts val="0"/>
              </a:spcAft>
              <a:buSzPts val="1100"/>
              <a:buNone/>
              <a:defRPr sz="1400"/>
            </a:lvl8pPr>
            <a:lvl9pPr lvl="8" algn="l">
              <a:lnSpc>
                <a:spcPct val="100000"/>
              </a:lnSpc>
              <a:spcBef>
                <a:spcPts val="0"/>
              </a:spcBef>
              <a:spcAft>
                <a:spcPts val="0"/>
              </a:spcAft>
              <a:buSzPts val="1100"/>
              <a:buNone/>
              <a:defRPr sz="1400"/>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5">
  <p:cSld name="75">
    <p:spTree>
      <p:nvGrpSpPr>
        <p:cNvPr id="176" name="Shape 176"/>
        <p:cNvGrpSpPr/>
        <p:nvPr/>
      </p:nvGrpSpPr>
      <p:grpSpPr>
        <a:xfrm>
          <a:off x="0" y="0"/>
          <a:ext cx="0" cy="0"/>
          <a:chOff x="0" y="0"/>
          <a:chExt cx="0" cy="0"/>
        </a:xfrm>
      </p:grpSpPr>
      <p:sp>
        <p:nvSpPr>
          <p:cNvPr id="177" name="Google Shape;177;p41"/>
          <p:cNvSpPr/>
          <p:nvPr/>
        </p:nvSpPr>
        <p:spPr>
          <a:xfrm>
            <a:off x="0" y="0"/>
            <a:ext cx="37449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178" name="Google Shape;178;p41"/>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179" name="Google Shape;179;p41"/>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80" name="Google Shape;180;p4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81" name="Google Shape;181;p4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6">
  <p:cSld name="76">
    <p:spTree>
      <p:nvGrpSpPr>
        <p:cNvPr id="182" name="Shape 182"/>
        <p:cNvGrpSpPr/>
        <p:nvPr/>
      </p:nvGrpSpPr>
      <p:grpSpPr>
        <a:xfrm>
          <a:off x="0" y="0"/>
          <a:ext cx="0" cy="0"/>
          <a:chOff x="0" y="0"/>
          <a:chExt cx="0" cy="0"/>
        </a:xfrm>
      </p:grpSpPr>
      <p:sp>
        <p:nvSpPr>
          <p:cNvPr id="183" name="Google Shape;183;p4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84" name="Google Shape;184;p4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85" name="Google Shape;185;p4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7">
  <p:cSld name="77">
    <p:spTree>
      <p:nvGrpSpPr>
        <p:cNvPr id="186" name="Shape 186"/>
        <p:cNvGrpSpPr/>
        <p:nvPr/>
      </p:nvGrpSpPr>
      <p:grpSpPr>
        <a:xfrm>
          <a:off x="0" y="0"/>
          <a:ext cx="0" cy="0"/>
          <a:chOff x="0" y="0"/>
          <a:chExt cx="0" cy="0"/>
        </a:xfrm>
      </p:grpSpPr>
      <p:sp>
        <p:nvSpPr>
          <p:cNvPr id="187" name="Google Shape;187;p4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8">
  <p:cSld name="78">
    <p:spTree>
      <p:nvGrpSpPr>
        <p:cNvPr id="188" name="Shape 188"/>
        <p:cNvGrpSpPr/>
        <p:nvPr/>
      </p:nvGrpSpPr>
      <p:grpSpPr>
        <a:xfrm>
          <a:off x="0" y="0"/>
          <a:ext cx="0" cy="0"/>
          <a:chOff x="0" y="0"/>
          <a:chExt cx="0" cy="0"/>
        </a:xfrm>
      </p:grpSpPr>
      <p:pic>
        <p:nvPicPr>
          <p:cNvPr id="189" name="Google Shape;189;p4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90" name="Google Shape;190;p4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9">
  <p:cSld name="79">
    <p:spTree>
      <p:nvGrpSpPr>
        <p:cNvPr id="191" name="Shape 191"/>
        <p:cNvGrpSpPr/>
        <p:nvPr/>
      </p:nvGrpSpPr>
      <p:grpSpPr>
        <a:xfrm>
          <a:off x="0" y="0"/>
          <a:ext cx="0" cy="0"/>
          <a:chOff x="0" y="0"/>
          <a:chExt cx="0" cy="0"/>
        </a:xfrm>
      </p:grpSpPr>
      <p:pic>
        <p:nvPicPr>
          <p:cNvPr id="192" name="Google Shape;192;p4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193" name="Google Shape;193;p4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194" name="Google Shape;194;p4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195" name="Google Shape;195;p4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0">
  <p:cSld name="80">
    <p:spTree>
      <p:nvGrpSpPr>
        <p:cNvPr id="196" name="Shape 196"/>
        <p:cNvGrpSpPr/>
        <p:nvPr/>
      </p:nvGrpSpPr>
      <p:grpSpPr>
        <a:xfrm>
          <a:off x="0" y="0"/>
          <a:ext cx="0" cy="0"/>
          <a:chOff x="0" y="0"/>
          <a:chExt cx="0" cy="0"/>
        </a:xfrm>
      </p:grpSpPr>
      <p:sp>
        <p:nvSpPr>
          <p:cNvPr id="197" name="Google Shape;197;p4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1">
  <p:cSld name="81">
    <p:spTree>
      <p:nvGrpSpPr>
        <p:cNvPr id="198" name="Shape 198"/>
        <p:cNvGrpSpPr/>
        <p:nvPr/>
      </p:nvGrpSpPr>
      <p:grpSpPr>
        <a:xfrm>
          <a:off x="0" y="0"/>
          <a:ext cx="0" cy="0"/>
          <a:chOff x="0" y="0"/>
          <a:chExt cx="0" cy="0"/>
        </a:xfrm>
      </p:grpSpPr>
      <p:sp>
        <p:nvSpPr>
          <p:cNvPr id="199" name="Google Shape;199;p47"/>
          <p:cNvSpPr/>
          <p:nvPr/>
        </p:nvSpPr>
        <p:spPr>
          <a:xfrm>
            <a:off x="8430351"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00" name="Google Shape;200;p47"/>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201" name="Google Shape;201;p47"/>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202" name="Google Shape;202;p4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2">
  <p:cSld name="82">
    <p:spTree>
      <p:nvGrpSpPr>
        <p:cNvPr id="203" name="Shape 203"/>
        <p:cNvGrpSpPr/>
        <p:nvPr/>
      </p:nvGrpSpPr>
      <p:grpSpPr>
        <a:xfrm>
          <a:off x="0" y="0"/>
          <a:ext cx="0" cy="0"/>
          <a:chOff x="0" y="0"/>
          <a:chExt cx="0" cy="0"/>
        </a:xfrm>
      </p:grpSpPr>
      <p:pic>
        <p:nvPicPr>
          <p:cNvPr id="204" name="Google Shape;204;p4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05" name="Google Shape;205;p4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06" name="Google Shape;206;p4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07" name="Google Shape;207;p4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3">
  <p:cSld name="83">
    <p:spTree>
      <p:nvGrpSpPr>
        <p:cNvPr id="208" name="Shape 208"/>
        <p:cNvGrpSpPr/>
        <p:nvPr/>
      </p:nvGrpSpPr>
      <p:grpSpPr>
        <a:xfrm>
          <a:off x="0" y="0"/>
          <a:ext cx="0" cy="0"/>
          <a:chOff x="0" y="0"/>
          <a:chExt cx="0" cy="0"/>
        </a:xfrm>
      </p:grpSpPr>
      <p:pic>
        <p:nvPicPr>
          <p:cNvPr id="209" name="Google Shape;209;p4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10" name="Google Shape;210;p4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4">
  <p:cSld name="84">
    <p:spTree>
      <p:nvGrpSpPr>
        <p:cNvPr id="211" name="Shape 211"/>
        <p:cNvGrpSpPr/>
        <p:nvPr/>
      </p:nvGrpSpPr>
      <p:grpSpPr>
        <a:xfrm>
          <a:off x="0" y="0"/>
          <a:ext cx="0" cy="0"/>
          <a:chOff x="0" y="0"/>
          <a:chExt cx="0" cy="0"/>
        </a:xfrm>
      </p:grpSpPr>
      <p:sp>
        <p:nvSpPr>
          <p:cNvPr id="212" name="Google Shape;212;p50"/>
          <p:cNvSpPr/>
          <p:nvPr/>
        </p:nvSpPr>
        <p:spPr>
          <a:xfrm>
            <a:off x="134947"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13" name="Google Shape;213;p50"/>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214" name="Google Shape;214;p5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15" name="Google Shape;215;p5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cSld name="4">
    <p:spTree>
      <p:nvGrpSpPr>
        <p:cNvPr id="22" name="Shape 22"/>
        <p:cNvGrpSpPr/>
        <p:nvPr/>
      </p:nvGrpSpPr>
      <p:grpSpPr>
        <a:xfrm>
          <a:off x="0" y="0"/>
          <a:ext cx="0" cy="0"/>
          <a:chOff x="0" y="0"/>
          <a:chExt cx="0" cy="0"/>
        </a:xfrm>
      </p:grpSpPr>
      <p:pic>
        <p:nvPicPr>
          <p:cNvPr id="23" name="Google Shape;23;p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4" name="Google Shape;24;p6"/>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5" name="Google Shape;25;p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6" name="Google Shape;26;p6"/>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5">
  <p:cSld name="85">
    <p:spTree>
      <p:nvGrpSpPr>
        <p:cNvPr id="216" name="Shape 216"/>
        <p:cNvGrpSpPr/>
        <p:nvPr/>
      </p:nvGrpSpPr>
      <p:grpSpPr>
        <a:xfrm>
          <a:off x="0" y="0"/>
          <a:ext cx="0" cy="0"/>
          <a:chOff x="0" y="0"/>
          <a:chExt cx="0" cy="0"/>
        </a:xfrm>
      </p:grpSpPr>
      <p:pic>
        <p:nvPicPr>
          <p:cNvPr id="217" name="Google Shape;217;p5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6">
  <p:cSld name="86">
    <p:spTree>
      <p:nvGrpSpPr>
        <p:cNvPr id="218" name="Shape 218"/>
        <p:cNvGrpSpPr/>
        <p:nvPr/>
      </p:nvGrpSpPr>
      <p:grpSpPr>
        <a:xfrm>
          <a:off x="0" y="0"/>
          <a:ext cx="0" cy="0"/>
          <a:chOff x="0" y="0"/>
          <a:chExt cx="0" cy="0"/>
        </a:xfrm>
      </p:grpSpPr>
      <p:pic>
        <p:nvPicPr>
          <p:cNvPr id="219" name="Google Shape;219;p5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20" name="Google Shape;220;p5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21" name="Google Shape;221;p5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22" name="Google Shape;222;p52"/>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5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7">
  <p:cSld name="87">
    <p:spTree>
      <p:nvGrpSpPr>
        <p:cNvPr id="223" name="Shape 223"/>
        <p:cNvGrpSpPr/>
        <p:nvPr/>
      </p:nvGrpSpPr>
      <p:grpSpPr>
        <a:xfrm>
          <a:off x="0" y="0"/>
          <a:ext cx="0" cy="0"/>
          <a:chOff x="0" y="0"/>
          <a:chExt cx="0" cy="0"/>
        </a:xfrm>
      </p:grpSpPr>
      <p:pic>
        <p:nvPicPr>
          <p:cNvPr id="224" name="Google Shape;224;p5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25" name="Google Shape;225;p5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26" name="Google Shape;226;p5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27" name="Google Shape;227;p5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8">
  <p:cSld name="88">
    <p:spTree>
      <p:nvGrpSpPr>
        <p:cNvPr id="228" name="Shape 228"/>
        <p:cNvGrpSpPr/>
        <p:nvPr/>
      </p:nvGrpSpPr>
      <p:grpSpPr>
        <a:xfrm>
          <a:off x="0" y="0"/>
          <a:ext cx="0" cy="0"/>
          <a:chOff x="0" y="0"/>
          <a:chExt cx="0" cy="0"/>
        </a:xfrm>
      </p:grpSpPr>
      <p:pic>
        <p:nvPicPr>
          <p:cNvPr id="229" name="Google Shape;229;p5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30" name="Google Shape;230;p54"/>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9">
  <p:cSld name="89">
    <p:spTree>
      <p:nvGrpSpPr>
        <p:cNvPr id="231" name="Shape 231"/>
        <p:cNvGrpSpPr/>
        <p:nvPr/>
      </p:nvGrpSpPr>
      <p:grpSpPr>
        <a:xfrm>
          <a:off x="0" y="0"/>
          <a:ext cx="0" cy="0"/>
          <a:chOff x="0" y="0"/>
          <a:chExt cx="0" cy="0"/>
        </a:xfrm>
      </p:grpSpPr>
      <p:pic>
        <p:nvPicPr>
          <p:cNvPr id="232" name="Google Shape;232;p5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33" name="Google Shape;233;p55"/>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34" name="Google Shape;234;p5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35" name="Google Shape;235;p5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0">
  <p:cSld name="90">
    <p:spTree>
      <p:nvGrpSpPr>
        <p:cNvPr id="236" name="Shape 236"/>
        <p:cNvGrpSpPr/>
        <p:nvPr/>
      </p:nvGrpSpPr>
      <p:grpSpPr>
        <a:xfrm>
          <a:off x="0" y="0"/>
          <a:ext cx="0" cy="0"/>
          <a:chOff x="0" y="0"/>
          <a:chExt cx="0" cy="0"/>
        </a:xfrm>
      </p:grpSpPr>
      <p:pic>
        <p:nvPicPr>
          <p:cNvPr id="237" name="Google Shape;237;p5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38" name="Google Shape;238;p5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1">
  <p:cSld name="91">
    <p:spTree>
      <p:nvGrpSpPr>
        <p:cNvPr id="239" name="Shape 239"/>
        <p:cNvGrpSpPr/>
        <p:nvPr/>
      </p:nvGrpSpPr>
      <p:grpSpPr>
        <a:xfrm>
          <a:off x="0" y="0"/>
          <a:ext cx="0" cy="0"/>
          <a:chOff x="0" y="0"/>
          <a:chExt cx="0" cy="0"/>
        </a:xfrm>
      </p:grpSpPr>
      <p:pic>
        <p:nvPicPr>
          <p:cNvPr id="240" name="Google Shape;240;p5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241" name="Google Shape;241;p57"/>
          <p:cNvGrpSpPr/>
          <p:nvPr/>
        </p:nvGrpSpPr>
        <p:grpSpPr>
          <a:xfrm>
            <a:off x="1127960" y="2138607"/>
            <a:ext cx="6822000" cy="1949175"/>
            <a:chOff x="1503947" y="2851476"/>
            <a:chExt cx="9096000" cy="2598900"/>
          </a:xfrm>
        </p:grpSpPr>
        <p:cxnSp>
          <p:nvCxnSpPr>
            <p:cNvPr id="242" name="Google Shape;242;p57"/>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243" name="Google Shape;243;p57"/>
            <p:cNvGrpSpPr/>
            <p:nvPr/>
          </p:nvGrpSpPr>
          <p:grpSpPr>
            <a:xfrm>
              <a:off x="1503947" y="2851476"/>
              <a:ext cx="9096000" cy="2598900"/>
              <a:chOff x="1503947" y="2851476"/>
              <a:chExt cx="9096000" cy="2598900"/>
            </a:xfrm>
          </p:grpSpPr>
          <p:cxnSp>
            <p:nvCxnSpPr>
              <p:cNvPr id="244" name="Google Shape;244;p57"/>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245" name="Google Shape;245;p57"/>
              <p:cNvGrpSpPr/>
              <p:nvPr/>
            </p:nvGrpSpPr>
            <p:grpSpPr>
              <a:xfrm>
                <a:off x="3757863" y="2851476"/>
                <a:ext cx="4588042" cy="2598900"/>
                <a:chOff x="3757863" y="2418346"/>
                <a:chExt cx="4588042" cy="2598900"/>
              </a:xfrm>
            </p:grpSpPr>
            <p:cxnSp>
              <p:nvCxnSpPr>
                <p:cNvPr id="246" name="Google Shape;246;p57"/>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247" name="Google Shape;247;p57"/>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248" name="Google Shape;248;p5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49" name="Google Shape;249;p5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50" name="Google Shape;250;p5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2">
  <p:cSld name="92">
    <p:spTree>
      <p:nvGrpSpPr>
        <p:cNvPr id="251" name="Shape 251"/>
        <p:cNvGrpSpPr/>
        <p:nvPr/>
      </p:nvGrpSpPr>
      <p:grpSpPr>
        <a:xfrm>
          <a:off x="0" y="0"/>
          <a:ext cx="0" cy="0"/>
          <a:chOff x="0" y="0"/>
          <a:chExt cx="0" cy="0"/>
        </a:xfrm>
      </p:grpSpPr>
      <p:pic>
        <p:nvPicPr>
          <p:cNvPr id="252" name="Google Shape;252;p5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253" name="Google Shape;253;p58"/>
          <p:cNvGrpSpPr/>
          <p:nvPr/>
        </p:nvGrpSpPr>
        <p:grpSpPr>
          <a:xfrm>
            <a:off x="6244579" y="591535"/>
            <a:ext cx="14850" cy="4146734"/>
            <a:chOff x="8326105" y="788713"/>
            <a:chExt cx="19800" cy="5528978"/>
          </a:xfrm>
        </p:grpSpPr>
        <p:cxnSp>
          <p:nvCxnSpPr>
            <p:cNvPr id="254" name="Google Shape;254;p58"/>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255" name="Google Shape;255;p58"/>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256" name="Google Shape;256;p58"/>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257" name="Google Shape;257;p5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58" name="Google Shape;258;p5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59" name="Google Shape;259;p5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4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3">
  <p:cSld name="93">
    <p:spTree>
      <p:nvGrpSpPr>
        <p:cNvPr id="260" name="Shape 260"/>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4">
  <p:cSld name="94">
    <p:spTree>
      <p:nvGrpSpPr>
        <p:cNvPr id="261" name="Shape 261"/>
        <p:cNvGrpSpPr/>
        <p:nvPr/>
      </p:nvGrpSpPr>
      <p:grpSpPr>
        <a:xfrm>
          <a:off x="0" y="0"/>
          <a:ext cx="0" cy="0"/>
          <a:chOff x="0" y="0"/>
          <a:chExt cx="0" cy="0"/>
        </a:xfrm>
      </p:grpSpPr>
      <p:pic>
        <p:nvPicPr>
          <p:cNvPr id="262" name="Google Shape;262;p6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63" name="Google Shape;263;p60"/>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64" name="Google Shape;264;p60"/>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65" name="Google Shape;265;p60"/>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27" name="Shape 27"/>
        <p:cNvGrpSpPr/>
        <p:nvPr/>
      </p:nvGrpSpPr>
      <p:grpSpPr>
        <a:xfrm>
          <a:off x="0" y="0"/>
          <a:ext cx="0" cy="0"/>
          <a:chOff x="0" y="0"/>
          <a:chExt cx="0" cy="0"/>
        </a:xfrm>
      </p:grpSpPr>
      <p:sp>
        <p:nvSpPr>
          <p:cNvPr id="28" name="Google Shape;28;p7"/>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29" name="Google Shape;29;p7"/>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0" name="Google Shape;30;p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1" name="Google Shape;31;p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2" name="Google Shape;32;p7"/>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5">
  <p:cSld name="95">
    <p:spTree>
      <p:nvGrpSpPr>
        <p:cNvPr id="266" name="Shape 266"/>
        <p:cNvGrpSpPr/>
        <p:nvPr/>
      </p:nvGrpSpPr>
      <p:grpSpPr>
        <a:xfrm>
          <a:off x="0" y="0"/>
          <a:ext cx="0" cy="0"/>
          <a:chOff x="0" y="0"/>
          <a:chExt cx="0" cy="0"/>
        </a:xfrm>
      </p:grpSpPr>
      <p:pic>
        <p:nvPicPr>
          <p:cNvPr id="267" name="Google Shape;267;p6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68" name="Google Shape;268;p6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6">
  <p:cSld name="96">
    <p:spTree>
      <p:nvGrpSpPr>
        <p:cNvPr id="269" name="Shape 269"/>
        <p:cNvGrpSpPr/>
        <p:nvPr/>
      </p:nvGrpSpPr>
      <p:grpSpPr>
        <a:xfrm>
          <a:off x="0" y="0"/>
          <a:ext cx="0" cy="0"/>
          <a:chOff x="0" y="0"/>
          <a:chExt cx="0" cy="0"/>
        </a:xfrm>
      </p:grpSpPr>
      <p:pic>
        <p:nvPicPr>
          <p:cNvPr id="270" name="Google Shape;270;p6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71" name="Google Shape;271;p62"/>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7">
  <p:cSld name="97">
    <p:spTree>
      <p:nvGrpSpPr>
        <p:cNvPr id="272" name="Shape 272"/>
        <p:cNvGrpSpPr/>
        <p:nvPr/>
      </p:nvGrpSpPr>
      <p:grpSpPr>
        <a:xfrm>
          <a:off x="0" y="0"/>
          <a:ext cx="0" cy="0"/>
          <a:chOff x="0" y="0"/>
          <a:chExt cx="0" cy="0"/>
        </a:xfrm>
      </p:grpSpPr>
      <p:sp>
        <p:nvSpPr>
          <p:cNvPr id="273" name="Google Shape;273;p63"/>
          <p:cNvSpPr/>
          <p:nvPr/>
        </p:nvSpPr>
        <p:spPr>
          <a:xfrm>
            <a:off x="0" y="0"/>
            <a:ext cx="3417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274" name="Google Shape;274;p63"/>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275" name="Google Shape;275;p6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76" name="Google Shape;276;p6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77" name="Google Shape;277;p63"/>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8">
  <p:cSld name="98">
    <p:spTree>
      <p:nvGrpSpPr>
        <p:cNvPr id="278" name="Shape 278"/>
        <p:cNvGrpSpPr/>
        <p:nvPr/>
      </p:nvGrpSpPr>
      <p:grpSpPr>
        <a:xfrm>
          <a:off x="0" y="0"/>
          <a:ext cx="0" cy="0"/>
          <a:chOff x="0" y="0"/>
          <a:chExt cx="0" cy="0"/>
        </a:xfrm>
      </p:grpSpPr>
      <p:sp>
        <p:nvSpPr>
          <p:cNvPr id="279" name="Google Shape;279;p64"/>
          <p:cNvSpPr/>
          <p:nvPr/>
        </p:nvSpPr>
        <p:spPr>
          <a:xfrm>
            <a:off x="2779295" y="0"/>
            <a:ext cx="63648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280" name="Google Shape;280;p6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81" name="Google Shape;281;p64"/>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9">
  <p:cSld name="99">
    <p:spTree>
      <p:nvGrpSpPr>
        <p:cNvPr id="282" name="Shape 282"/>
        <p:cNvGrpSpPr/>
        <p:nvPr/>
      </p:nvGrpSpPr>
      <p:grpSpPr>
        <a:xfrm>
          <a:off x="0" y="0"/>
          <a:ext cx="0" cy="0"/>
          <a:chOff x="0" y="0"/>
          <a:chExt cx="0" cy="0"/>
        </a:xfrm>
      </p:grpSpPr>
      <p:sp>
        <p:nvSpPr>
          <p:cNvPr id="283" name="Google Shape;283;p65"/>
          <p:cNvSpPr/>
          <p:nvPr/>
        </p:nvSpPr>
        <p:spPr>
          <a:xfrm>
            <a:off x="3244755" y="0"/>
            <a:ext cx="40125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284" name="Google Shape;284;p65"/>
          <p:cNvSpPr/>
          <p:nvPr>
            <p:ph idx="2" type="pic"/>
          </p:nvPr>
        </p:nvSpPr>
        <p:spPr>
          <a:xfrm>
            <a:off x="4456039" y="1188188"/>
            <a:ext cx="1611300" cy="2831400"/>
          </a:xfrm>
          <a:prstGeom prst="rect">
            <a:avLst/>
          </a:prstGeom>
          <a:noFill/>
          <a:ln>
            <a:noFill/>
          </a:ln>
        </p:spPr>
      </p:sp>
      <p:pic>
        <p:nvPicPr>
          <p:cNvPr id="285" name="Google Shape;285;p6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86" name="Google Shape;286;p65"/>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p:cSld name="100">
    <p:spTree>
      <p:nvGrpSpPr>
        <p:cNvPr id="287" name="Shape 287"/>
        <p:cNvGrpSpPr/>
        <p:nvPr/>
      </p:nvGrpSpPr>
      <p:grpSpPr>
        <a:xfrm>
          <a:off x="0" y="0"/>
          <a:ext cx="0" cy="0"/>
          <a:chOff x="0" y="0"/>
          <a:chExt cx="0" cy="0"/>
        </a:xfrm>
      </p:grpSpPr>
      <p:pic>
        <p:nvPicPr>
          <p:cNvPr id="288" name="Google Shape;288;p6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89" name="Google Shape;289;p6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1">
  <p:cSld name="101">
    <p:spTree>
      <p:nvGrpSpPr>
        <p:cNvPr id="290" name="Shape 290"/>
        <p:cNvGrpSpPr/>
        <p:nvPr/>
      </p:nvGrpSpPr>
      <p:grpSpPr>
        <a:xfrm>
          <a:off x="0" y="0"/>
          <a:ext cx="0" cy="0"/>
          <a:chOff x="0" y="0"/>
          <a:chExt cx="0" cy="0"/>
        </a:xfrm>
      </p:grpSpPr>
      <p:pic>
        <p:nvPicPr>
          <p:cNvPr id="291" name="Google Shape;291;p6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92" name="Google Shape;292;p67"/>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93" name="Google Shape;293;p67"/>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94" name="Google Shape;294;p6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2">
  <p:cSld name="102">
    <p:spTree>
      <p:nvGrpSpPr>
        <p:cNvPr id="295" name="Shape 295"/>
        <p:cNvGrpSpPr/>
        <p:nvPr/>
      </p:nvGrpSpPr>
      <p:grpSpPr>
        <a:xfrm>
          <a:off x="0" y="0"/>
          <a:ext cx="0" cy="0"/>
          <a:chOff x="0" y="0"/>
          <a:chExt cx="0" cy="0"/>
        </a:xfrm>
      </p:grpSpPr>
      <p:pic>
        <p:nvPicPr>
          <p:cNvPr id="296" name="Google Shape;296;p6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297" name="Google Shape;297;p6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298" name="Google Shape;298;p6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299" name="Google Shape;299;p6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3">
  <p:cSld name="103">
    <p:spTree>
      <p:nvGrpSpPr>
        <p:cNvPr id="300" name="Shape 300"/>
        <p:cNvGrpSpPr/>
        <p:nvPr/>
      </p:nvGrpSpPr>
      <p:grpSpPr>
        <a:xfrm>
          <a:off x="0" y="0"/>
          <a:ext cx="0" cy="0"/>
          <a:chOff x="0" y="0"/>
          <a:chExt cx="0" cy="0"/>
        </a:xfrm>
      </p:grpSpPr>
      <p:pic>
        <p:nvPicPr>
          <p:cNvPr id="301" name="Google Shape;301;p6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02" name="Google Shape;302;p69"/>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4">
  <p:cSld name="104">
    <p:spTree>
      <p:nvGrpSpPr>
        <p:cNvPr id="303" name="Shape 30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
  <p:cSld name="20">
    <p:spTree>
      <p:nvGrpSpPr>
        <p:cNvPr id="33" name="Shape 33"/>
        <p:cNvGrpSpPr/>
        <p:nvPr/>
      </p:nvGrpSpPr>
      <p:grpSpPr>
        <a:xfrm>
          <a:off x="0" y="0"/>
          <a:ext cx="0" cy="0"/>
          <a:chOff x="0" y="0"/>
          <a:chExt cx="0" cy="0"/>
        </a:xfrm>
      </p:grpSpPr>
      <p:sp>
        <p:nvSpPr>
          <p:cNvPr id="34" name="Google Shape;34;p8"/>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5" name="Google Shape;35;p8"/>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6" name="Google Shape;36;p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7" name="Google Shape;37;p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5">
  <p:cSld name="105">
    <p:spTree>
      <p:nvGrpSpPr>
        <p:cNvPr id="304" name="Shape 304"/>
        <p:cNvGrpSpPr/>
        <p:nvPr/>
      </p:nvGrpSpPr>
      <p:grpSpPr>
        <a:xfrm>
          <a:off x="0" y="0"/>
          <a:ext cx="0" cy="0"/>
          <a:chOff x="0" y="0"/>
          <a:chExt cx="0" cy="0"/>
        </a:xfrm>
      </p:grpSpPr>
      <p:pic>
        <p:nvPicPr>
          <p:cNvPr id="305" name="Google Shape;305;p7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06" name="Google Shape;306;p7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6">
  <p:cSld name="106">
    <p:spTree>
      <p:nvGrpSpPr>
        <p:cNvPr id="307" name="Shape 307"/>
        <p:cNvGrpSpPr/>
        <p:nvPr/>
      </p:nvGrpSpPr>
      <p:grpSpPr>
        <a:xfrm>
          <a:off x="0" y="0"/>
          <a:ext cx="0" cy="0"/>
          <a:chOff x="0" y="0"/>
          <a:chExt cx="0" cy="0"/>
        </a:xfrm>
      </p:grpSpPr>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7">
  <p:cSld name="107">
    <p:spTree>
      <p:nvGrpSpPr>
        <p:cNvPr id="308" name="Shape 308"/>
        <p:cNvGrpSpPr/>
        <p:nvPr/>
      </p:nvGrpSpPr>
      <p:grpSpPr>
        <a:xfrm>
          <a:off x="0" y="0"/>
          <a:ext cx="0" cy="0"/>
          <a:chOff x="0" y="0"/>
          <a:chExt cx="0" cy="0"/>
        </a:xfrm>
      </p:grpSpPr>
      <p:sp>
        <p:nvSpPr>
          <p:cNvPr id="309" name="Google Shape;309;p73"/>
          <p:cNvSpPr/>
          <p:nvPr/>
        </p:nvSpPr>
        <p:spPr>
          <a:xfrm>
            <a:off x="4340391" y="0"/>
            <a:ext cx="4803600" cy="5143500"/>
          </a:xfrm>
          <a:prstGeom prst="rect">
            <a:avLst/>
          </a:prstGeom>
          <a:solidFill>
            <a:srgbClr val="E1ECFA">
              <a:alpha val="29411"/>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310" name="Google Shape;310;p73"/>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11" name="Google Shape;311;p7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12" name="Google Shape;312;p7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13" name="Google Shape;313;p7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8">
  <p:cSld name="108">
    <p:spTree>
      <p:nvGrpSpPr>
        <p:cNvPr id="314" name="Shape 314"/>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9">
  <p:cSld name="109">
    <p:spTree>
      <p:nvGrpSpPr>
        <p:cNvPr id="315" name="Shape 315"/>
        <p:cNvGrpSpPr/>
        <p:nvPr/>
      </p:nvGrpSpPr>
      <p:grpSpPr>
        <a:xfrm>
          <a:off x="0" y="0"/>
          <a:ext cx="0" cy="0"/>
          <a:chOff x="0" y="0"/>
          <a:chExt cx="0" cy="0"/>
        </a:xfrm>
      </p:grpSpPr>
      <p:pic>
        <p:nvPicPr>
          <p:cNvPr id="316" name="Google Shape;316;p7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17" name="Google Shape;317;p75"/>
          <p:cNvSpPr/>
          <p:nvPr/>
        </p:nvSpPr>
        <p:spPr>
          <a:xfrm>
            <a:off x="8492963" y="127966"/>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18" name="Google Shape;318;p75"/>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19" name="Google Shape;319;p75"/>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0">
  <p:cSld name="110">
    <p:spTree>
      <p:nvGrpSpPr>
        <p:cNvPr id="320" name="Shape 320"/>
        <p:cNvGrpSpPr/>
        <p:nvPr/>
      </p:nvGrpSpPr>
      <p:grpSpPr>
        <a:xfrm>
          <a:off x="0" y="0"/>
          <a:ext cx="0" cy="0"/>
          <a:chOff x="0" y="0"/>
          <a:chExt cx="0" cy="0"/>
        </a:xfrm>
      </p:grpSpPr>
      <p:pic>
        <p:nvPicPr>
          <p:cNvPr id="321" name="Google Shape;321;p7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22" name="Google Shape;322;p76"/>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75">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1">
  <p:cSld name="111">
    <p:spTree>
      <p:nvGrpSpPr>
        <p:cNvPr id="323" name="Shape 323"/>
        <p:cNvGrpSpPr/>
        <p:nvPr/>
      </p:nvGrpSpPr>
      <p:grpSpPr>
        <a:xfrm>
          <a:off x="0" y="0"/>
          <a:ext cx="0" cy="0"/>
          <a:chOff x="0" y="0"/>
          <a:chExt cx="0" cy="0"/>
        </a:xfrm>
      </p:grpSpPr>
      <p:sp>
        <p:nvSpPr>
          <p:cNvPr id="324" name="Google Shape;324;p77"/>
          <p:cNvSpPr/>
          <p:nvPr/>
        </p:nvSpPr>
        <p:spPr>
          <a:xfrm>
            <a:off x="197672" y="885215"/>
            <a:ext cx="5700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B2B2"/>
                </a:solidFill>
                <a:latin typeface="Proxima Nova"/>
                <a:ea typeface="Proxima Nova"/>
                <a:cs typeface="Proxima Nova"/>
                <a:sym typeface="Proxima Nova"/>
              </a:rPr>
              <a:t>0</a:t>
            </a: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25" name="Google Shape;325;p77"/>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26" name="Google Shape;326;p7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27" name="Google Shape;327;p77"/>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2">
  <p:cSld name="112">
    <p:spTree>
      <p:nvGrpSpPr>
        <p:cNvPr id="328" name="Shape 328"/>
        <p:cNvGrpSpPr/>
        <p:nvPr/>
      </p:nvGrpSpPr>
      <p:grpSpPr>
        <a:xfrm>
          <a:off x="0" y="0"/>
          <a:ext cx="0" cy="0"/>
          <a:chOff x="0" y="0"/>
          <a:chExt cx="0" cy="0"/>
        </a:xfrm>
      </p:grpSpPr>
      <p:pic>
        <p:nvPicPr>
          <p:cNvPr id="329" name="Google Shape;329;p7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30" name="Google Shape;330;p78"/>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3">
  <p:cSld name="113">
    <p:spTree>
      <p:nvGrpSpPr>
        <p:cNvPr id="331" name="Shape 331"/>
        <p:cNvGrpSpPr/>
        <p:nvPr/>
      </p:nvGrpSpPr>
      <p:grpSpPr>
        <a:xfrm>
          <a:off x="0" y="0"/>
          <a:ext cx="0" cy="0"/>
          <a:chOff x="0" y="0"/>
          <a:chExt cx="0" cy="0"/>
        </a:xfrm>
      </p:grpSpPr>
      <p:sp>
        <p:nvSpPr>
          <p:cNvPr id="332" name="Google Shape;332;p79"/>
          <p:cNvSpPr/>
          <p:nvPr/>
        </p:nvSpPr>
        <p:spPr>
          <a:xfrm>
            <a:off x="0" y="0"/>
            <a:ext cx="9144000" cy="12873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333" name="Google Shape;333;p79"/>
          <p:cNvSpPr txBox="1"/>
          <p:nvPr/>
        </p:nvSpPr>
        <p:spPr>
          <a:xfrm>
            <a:off x="439594" y="4854781"/>
            <a:ext cx="10209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700"/>
              <a:buFont typeface="Arial"/>
              <a:buNone/>
            </a:pPr>
            <a:r>
              <a:rPr b="0" i="0" lang="en" sz="700" u="none" cap="none" strike="noStrike">
                <a:solidFill>
                  <a:schemeClr val="lt1"/>
                </a:solidFill>
                <a:latin typeface="Proxima Nova"/>
                <a:ea typeface="Proxima Nova"/>
                <a:cs typeface="Proxima Nova"/>
                <a:sym typeface="Proxima Nova"/>
              </a:rPr>
              <a:t>www.floraladdress.com</a:t>
            </a:r>
            <a:endParaRPr b="0" i="0" sz="800" u="none" cap="none" strike="noStrike">
              <a:solidFill>
                <a:schemeClr val="lt1"/>
              </a:solidFill>
              <a:latin typeface="Proxima Nova"/>
              <a:ea typeface="Proxima Nova"/>
              <a:cs typeface="Proxima Nova"/>
              <a:sym typeface="Proxima Nova"/>
            </a:endParaRPr>
          </a:p>
        </p:txBody>
      </p:sp>
      <p:pic>
        <p:nvPicPr>
          <p:cNvPr id="334" name="Google Shape;334;p79"/>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4">
  <p:cSld name="114">
    <p:spTree>
      <p:nvGrpSpPr>
        <p:cNvPr id="335" name="Shape 335"/>
        <p:cNvGrpSpPr/>
        <p:nvPr/>
      </p:nvGrpSpPr>
      <p:grpSpPr>
        <a:xfrm>
          <a:off x="0" y="0"/>
          <a:ext cx="0" cy="0"/>
          <a:chOff x="0" y="0"/>
          <a:chExt cx="0" cy="0"/>
        </a:xfrm>
      </p:grpSpPr>
      <p:cxnSp>
        <p:nvCxnSpPr>
          <p:cNvPr id="336" name="Google Shape;336;p80"/>
          <p:cNvCxnSpPr/>
          <p:nvPr/>
        </p:nvCxnSpPr>
        <p:spPr>
          <a:xfrm flipH="1">
            <a:off x="363926"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37" name="Google Shape;337;p8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38" name="Google Shape;338;p80"/>
          <p:cNvSpPr/>
          <p:nvPr/>
        </p:nvSpPr>
        <p:spPr>
          <a:xfrm>
            <a:off x="133666"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0" i="0" sz="800" u="none" cap="none" strike="noStrike">
              <a:solidFill>
                <a:srgbClr val="00B2B2"/>
              </a:solidFill>
              <a:latin typeface="Proxima Nova"/>
              <a:ea typeface="Proxima Nova"/>
              <a:cs typeface="Proxima Nova"/>
              <a:sym typeface="Proxima Nova"/>
            </a:endParaRPr>
          </a:p>
        </p:txBody>
      </p:sp>
      <p:sp>
        <p:nvSpPr>
          <p:cNvPr id="339" name="Google Shape;339;p80"/>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9">
  <p:cSld name="49">
    <p:spTree>
      <p:nvGrpSpPr>
        <p:cNvPr id="38" name="Shape 38"/>
        <p:cNvGrpSpPr/>
        <p:nvPr/>
      </p:nvGrpSpPr>
      <p:grpSpPr>
        <a:xfrm>
          <a:off x="0" y="0"/>
          <a:ext cx="0" cy="0"/>
          <a:chOff x="0" y="0"/>
          <a:chExt cx="0" cy="0"/>
        </a:xfrm>
      </p:grpSpPr>
      <p:pic>
        <p:nvPicPr>
          <p:cNvPr id="39" name="Google Shape;39;p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0" name="Google Shape;40;p9"/>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5">
  <p:cSld name="115">
    <p:spTree>
      <p:nvGrpSpPr>
        <p:cNvPr id="340" name="Shape 340"/>
        <p:cNvGrpSpPr/>
        <p:nvPr/>
      </p:nvGrpSpPr>
      <p:grpSpPr>
        <a:xfrm>
          <a:off x="0" y="0"/>
          <a:ext cx="0" cy="0"/>
          <a:chOff x="0" y="0"/>
          <a:chExt cx="0" cy="0"/>
        </a:xfrm>
      </p:grpSpPr>
      <p:sp>
        <p:nvSpPr>
          <p:cNvPr id="341" name="Google Shape;341;p81"/>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42" name="Google Shape;342;p81"/>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43" name="Google Shape;343;p81"/>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6">
  <p:cSld name="116">
    <p:spTree>
      <p:nvGrpSpPr>
        <p:cNvPr id="344" name="Shape 344"/>
        <p:cNvGrpSpPr/>
        <p:nvPr/>
      </p:nvGrpSpPr>
      <p:grpSpPr>
        <a:xfrm>
          <a:off x="0" y="0"/>
          <a:ext cx="0" cy="0"/>
          <a:chOff x="0" y="0"/>
          <a:chExt cx="0" cy="0"/>
        </a:xfrm>
      </p:grpSpPr>
      <p:sp>
        <p:nvSpPr>
          <p:cNvPr id="345" name="Google Shape;345;p82"/>
          <p:cNvSpPr/>
          <p:nvPr/>
        </p:nvSpPr>
        <p:spPr>
          <a:xfrm>
            <a:off x="0" y="0"/>
            <a:ext cx="3744900" cy="5143500"/>
          </a:xfrm>
          <a:prstGeom prst="rect">
            <a:avLst/>
          </a:prstGeom>
          <a:solidFill>
            <a:srgbClr val="2A3B4D"/>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pic>
        <p:nvPicPr>
          <p:cNvPr id="346" name="Google Shape;346;p82"/>
          <p:cNvPicPr preferRelativeResize="0"/>
          <p:nvPr/>
        </p:nvPicPr>
        <p:blipFill rotWithShape="1">
          <a:blip r:embed="rId2">
            <a:alphaModFix/>
          </a:blip>
          <a:srcRect b="0" l="0" r="0" t="0"/>
          <a:stretch/>
        </p:blipFill>
        <p:spPr>
          <a:xfrm>
            <a:off x="283474" y="129326"/>
            <a:ext cx="831288" cy="158863"/>
          </a:xfrm>
          <a:prstGeom prst="rect">
            <a:avLst/>
          </a:prstGeom>
          <a:noFill/>
          <a:ln>
            <a:noFill/>
          </a:ln>
        </p:spPr>
      </p:pic>
      <p:sp>
        <p:nvSpPr>
          <p:cNvPr id="347" name="Google Shape;347;p82"/>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48" name="Google Shape;348;p82"/>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49" name="Google Shape;349;p82"/>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FFFFFF"/>
                </a:solidFill>
                <a:latin typeface="Proxima Nova"/>
                <a:ea typeface="Proxima Nova"/>
                <a:cs typeface="Proxima Nova"/>
                <a:sym typeface="Proxima Nova"/>
              </a:rPr>
              <a:t>www.teamleader.eu</a:t>
            </a:r>
            <a:endParaRPr b="0" i="0" sz="1000" u="none" cap="none" strike="noStrike">
              <a:solidFill>
                <a:srgbClr val="FFFFFF"/>
              </a:solidFill>
              <a:latin typeface="Proxima Nova"/>
              <a:ea typeface="Proxima Nova"/>
              <a:cs typeface="Proxima Nova"/>
              <a:sym typeface="Proxima Nova"/>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7">
  <p:cSld name="117">
    <p:spTree>
      <p:nvGrpSpPr>
        <p:cNvPr id="350" name="Shape 350"/>
        <p:cNvGrpSpPr/>
        <p:nvPr/>
      </p:nvGrpSpPr>
      <p:grpSpPr>
        <a:xfrm>
          <a:off x="0" y="0"/>
          <a:ext cx="0" cy="0"/>
          <a:chOff x="0" y="0"/>
          <a:chExt cx="0" cy="0"/>
        </a:xfrm>
      </p:grpSpPr>
      <p:sp>
        <p:nvSpPr>
          <p:cNvPr id="351" name="Google Shape;351;p8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52" name="Google Shape;352;p8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53" name="Google Shape;353;p8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8">
  <p:cSld name="118">
    <p:spTree>
      <p:nvGrpSpPr>
        <p:cNvPr id="354" name="Shape 354"/>
        <p:cNvGrpSpPr/>
        <p:nvPr/>
      </p:nvGrpSpPr>
      <p:grpSpPr>
        <a:xfrm>
          <a:off x="0" y="0"/>
          <a:ext cx="0" cy="0"/>
          <a:chOff x="0" y="0"/>
          <a:chExt cx="0" cy="0"/>
        </a:xfrm>
      </p:grpSpPr>
      <p:sp>
        <p:nvSpPr>
          <p:cNvPr id="355" name="Google Shape;355;p8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9">
  <p:cSld name="119">
    <p:spTree>
      <p:nvGrpSpPr>
        <p:cNvPr id="356" name="Shape 356"/>
        <p:cNvGrpSpPr/>
        <p:nvPr/>
      </p:nvGrpSpPr>
      <p:grpSpPr>
        <a:xfrm>
          <a:off x="0" y="0"/>
          <a:ext cx="0" cy="0"/>
          <a:chOff x="0" y="0"/>
          <a:chExt cx="0" cy="0"/>
        </a:xfrm>
      </p:grpSpPr>
      <p:pic>
        <p:nvPicPr>
          <p:cNvPr id="357" name="Google Shape;357;p8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58" name="Google Shape;358;p8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0">
  <p:cSld name="120">
    <p:spTree>
      <p:nvGrpSpPr>
        <p:cNvPr id="359" name="Shape 359"/>
        <p:cNvGrpSpPr/>
        <p:nvPr/>
      </p:nvGrpSpPr>
      <p:grpSpPr>
        <a:xfrm>
          <a:off x="0" y="0"/>
          <a:ext cx="0" cy="0"/>
          <a:chOff x="0" y="0"/>
          <a:chExt cx="0" cy="0"/>
        </a:xfrm>
      </p:grpSpPr>
      <p:pic>
        <p:nvPicPr>
          <p:cNvPr id="360" name="Google Shape;360;p8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61" name="Google Shape;361;p86"/>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62" name="Google Shape;362;p8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63" name="Google Shape;363;p8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1">
  <p:cSld name="121">
    <p:spTree>
      <p:nvGrpSpPr>
        <p:cNvPr id="364" name="Shape 364"/>
        <p:cNvGrpSpPr/>
        <p:nvPr/>
      </p:nvGrpSpPr>
      <p:grpSpPr>
        <a:xfrm>
          <a:off x="0" y="0"/>
          <a:ext cx="0" cy="0"/>
          <a:chOff x="0" y="0"/>
          <a:chExt cx="0" cy="0"/>
        </a:xfrm>
      </p:grpSpPr>
      <p:sp>
        <p:nvSpPr>
          <p:cNvPr id="365" name="Google Shape;365;p8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2">
  <p:cSld name="122">
    <p:spTree>
      <p:nvGrpSpPr>
        <p:cNvPr id="366" name="Shape 366"/>
        <p:cNvGrpSpPr/>
        <p:nvPr/>
      </p:nvGrpSpPr>
      <p:grpSpPr>
        <a:xfrm>
          <a:off x="0" y="0"/>
          <a:ext cx="0" cy="0"/>
          <a:chOff x="0" y="0"/>
          <a:chExt cx="0" cy="0"/>
        </a:xfrm>
      </p:grpSpPr>
      <p:sp>
        <p:nvSpPr>
          <p:cNvPr id="367" name="Google Shape;367;p88"/>
          <p:cNvSpPr/>
          <p:nvPr/>
        </p:nvSpPr>
        <p:spPr>
          <a:xfrm>
            <a:off x="8430238"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68" name="Google Shape;368;p88"/>
          <p:cNvCxnSpPr/>
          <p:nvPr/>
        </p:nvCxnSpPr>
        <p:spPr>
          <a:xfrm flipH="1">
            <a:off x="8660498"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69" name="Google Shape;369;p88"/>
          <p:cNvPicPr preferRelativeResize="0"/>
          <p:nvPr/>
        </p:nvPicPr>
        <p:blipFill rotWithShape="1">
          <a:blip r:embed="rId2">
            <a:alphaModFix/>
          </a:blip>
          <a:srcRect b="0" l="0" r="0" t="0"/>
          <a:stretch/>
        </p:blipFill>
        <p:spPr>
          <a:xfrm>
            <a:off x="8002152" y="127966"/>
            <a:ext cx="831288" cy="161583"/>
          </a:xfrm>
          <a:prstGeom prst="rect">
            <a:avLst/>
          </a:prstGeom>
          <a:noFill/>
          <a:ln>
            <a:noFill/>
          </a:ln>
        </p:spPr>
      </p:pic>
      <p:sp>
        <p:nvSpPr>
          <p:cNvPr id="370" name="Google Shape;370;p8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3">
  <p:cSld name="123">
    <p:spTree>
      <p:nvGrpSpPr>
        <p:cNvPr id="371" name="Shape 371"/>
        <p:cNvGrpSpPr/>
        <p:nvPr/>
      </p:nvGrpSpPr>
      <p:grpSpPr>
        <a:xfrm>
          <a:off x="0" y="0"/>
          <a:ext cx="0" cy="0"/>
          <a:chOff x="0" y="0"/>
          <a:chExt cx="0" cy="0"/>
        </a:xfrm>
      </p:grpSpPr>
      <p:pic>
        <p:nvPicPr>
          <p:cNvPr id="372" name="Google Shape;372;p8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73" name="Google Shape;373;p8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74" name="Google Shape;374;p8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75" name="Google Shape;375;p8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4">
  <p:cSld name="124">
    <p:spTree>
      <p:nvGrpSpPr>
        <p:cNvPr id="376" name="Shape 376"/>
        <p:cNvGrpSpPr/>
        <p:nvPr/>
      </p:nvGrpSpPr>
      <p:grpSpPr>
        <a:xfrm>
          <a:off x="0" y="0"/>
          <a:ext cx="0" cy="0"/>
          <a:chOff x="0" y="0"/>
          <a:chExt cx="0" cy="0"/>
        </a:xfrm>
      </p:grpSpPr>
      <p:pic>
        <p:nvPicPr>
          <p:cNvPr id="377" name="Google Shape;377;p90"/>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78" name="Google Shape;378;p90"/>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cSld name="2">
    <p:spTree>
      <p:nvGrpSpPr>
        <p:cNvPr id="41" name="Shape 41"/>
        <p:cNvGrpSpPr/>
        <p:nvPr/>
      </p:nvGrpSpPr>
      <p:grpSpPr>
        <a:xfrm>
          <a:off x="0" y="0"/>
          <a:ext cx="0" cy="0"/>
          <a:chOff x="0" y="0"/>
          <a:chExt cx="0" cy="0"/>
        </a:xfrm>
      </p:grpSpPr>
      <p:pic>
        <p:nvPicPr>
          <p:cNvPr id="42" name="Google Shape;42;p10"/>
          <p:cNvPicPr preferRelativeResize="0"/>
          <p:nvPr/>
        </p:nvPicPr>
        <p:blipFill rotWithShape="1">
          <a:blip r:embed="rId2">
            <a:alphaModFix/>
          </a:blip>
          <a:srcRect b="0" l="0" r="0" t="0"/>
          <a:stretch/>
        </p:blipFill>
        <p:spPr>
          <a:xfrm>
            <a:off x="283474" y="4699497"/>
            <a:ext cx="831288" cy="161583"/>
          </a:xfrm>
          <a:prstGeom prst="rect">
            <a:avLst/>
          </a:prstGeom>
          <a:noFill/>
          <a:ln>
            <a:noFill/>
          </a:ln>
        </p:spPr>
      </p:pic>
      <p:sp>
        <p:nvSpPr>
          <p:cNvPr id="43" name="Google Shape;43;p10"/>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5">
  <p:cSld name="125">
    <p:spTree>
      <p:nvGrpSpPr>
        <p:cNvPr id="379" name="Shape 379"/>
        <p:cNvGrpSpPr/>
        <p:nvPr/>
      </p:nvGrpSpPr>
      <p:grpSpPr>
        <a:xfrm>
          <a:off x="0" y="0"/>
          <a:ext cx="0" cy="0"/>
          <a:chOff x="0" y="0"/>
          <a:chExt cx="0" cy="0"/>
        </a:xfrm>
      </p:grpSpPr>
      <p:sp>
        <p:nvSpPr>
          <p:cNvPr id="380" name="Google Shape;380;p91"/>
          <p:cNvSpPr/>
          <p:nvPr/>
        </p:nvSpPr>
        <p:spPr>
          <a:xfrm>
            <a:off x="134947" y="885215"/>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81" name="Google Shape;381;p91"/>
          <p:cNvCxnSpPr/>
          <p:nvPr/>
        </p:nvCxnSpPr>
        <p:spPr>
          <a:xfrm flipH="1">
            <a:off x="365207" y="1287958"/>
            <a:ext cx="2700" cy="354300"/>
          </a:xfrm>
          <a:prstGeom prst="straightConnector1">
            <a:avLst/>
          </a:prstGeom>
          <a:noFill/>
          <a:ln cap="flat" cmpd="sng" w="19050">
            <a:solidFill>
              <a:srgbClr val="00B2B2"/>
            </a:solidFill>
            <a:prstDash val="solid"/>
            <a:miter lim="800000"/>
            <a:headEnd len="sm" w="sm" type="none"/>
            <a:tailEnd len="sm" w="sm" type="none"/>
          </a:ln>
        </p:spPr>
      </p:cxnSp>
      <p:pic>
        <p:nvPicPr>
          <p:cNvPr id="382" name="Google Shape;382;p91"/>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83" name="Google Shape;383;p91"/>
          <p:cNvSpPr txBox="1"/>
          <p:nvPr/>
        </p:nvSpPr>
        <p:spPr>
          <a:xfrm>
            <a:off x="240476" y="4740475"/>
            <a:ext cx="1281900" cy="1731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6">
  <p:cSld name="126">
    <p:spTree>
      <p:nvGrpSpPr>
        <p:cNvPr id="384" name="Shape 384"/>
        <p:cNvGrpSpPr/>
        <p:nvPr/>
      </p:nvGrpSpPr>
      <p:grpSpPr>
        <a:xfrm>
          <a:off x="0" y="0"/>
          <a:ext cx="0" cy="0"/>
          <a:chOff x="0" y="0"/>
          <a:chExt cx="0" cy="0"/>
        </a:xfrm>
      </p:grpSpPr>
      <p:pic>
        <p:nvPicPr>
          <p:cNvPr id="385" name="Google Shape;385;p92"/>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7">
  <p:cSld name="127">
    <p:spTree>
      <p:nvGrpSpPr>
        <p:cNvPr id="386" name="Shape 386"/>
        <p:cNvGrpSpPr/>
        <p:nvPr/>
      </p:nvGrpSpPr>
      <p:grpSpPr>
        <a:xfrm>
          <a:off x="0" y="0"/>
          <a:ext cx="0" cy="0"/>
          <a:chOff x="0" y="0"/>
          <a:chExt cx="0" cy="0"/>
        </a:xfrm>
      </p:grpSpPr>
      <p:pic>
        <p:nvPicPr>
          <p:cNvPr id="387" name="Google Shape;387;p93"/>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88" name="Google Shape;388;p93"/>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89" name="Google Shape;389;p93"/>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90" name="Google Shape;390;p93"/>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1536">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8">
  <p:cSld name="128">
    <p:spTree>
      <p:nvGrpSpPr>
        <p:cNvPr id="391" name="Shape 391"/>
        <p:cNvGrpSpPr/>
        <p:nvPr/>
      </p:nvGrpSpPr>
      <p:grpSpPr>
        <a:xfrm>
          <a:off x="0" y="0"/>
          <a:ext cx="0" cy="0"/>
          <a:chOff x="0" y="0"/>
          <a:chExt cx="0" cy="0"/>
        </a:xfrm>
      </p:grpSpPr>
      <p:pic>
        <p:nvPicPr>
          <p:cNvPr id="392" name="Google Shape;392;p94"/>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93" name="Google Shape;393;p94"/>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394" name="Google Shape;394;p94"/>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395" name="Google Shape;395;p94"/>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9">
  <p:cSld name="129">
    <p:spTree>
      <p:nvGrpSpPr>
        <p:cNvPr id="396" name="Shape 396"/>
        <p:cNvGrpSpPr/>
        <p:nvPr/>
      </p:nvGrpSpPr>
      <p:grpSpPr>
        <a:xfrm>
          <a:off x="0" y="0"/>
          <a:ext cx="0" cy="0"/>
          <a:chOff x="0" y="0"/>
          <a:chExt cx="0" cy="0"/>
        </a:xfrm>
      </p:grpSpPr>
      <p:pic>
        <p:nvPicPr>
          <p:cNvPr id="397" name="Google Shape;397;p95"/>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398" name="Google Shape;398;p95"/>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0">
  <p:cSld name="130">
    <p:spTree>
      <p:nvGrpSpPr>
        <p:cNvPr id="399" name="Shape 399"/>
        <p:cNvGrpSpPr/>
        <p:nvPr/>
      </p:nvGrpSpPr>
      <p:grpSpPr>
        <a:xfrm>
          <a:off x="0" y="0"/>
          <a:ext cx="0" cy="0"/>
          <a:chOff x="0" y="0"/>
          <a:chExt cx="0" cy="0"/>
        </a:xfrm>
      </p:grpSpPr>
      <p:pic>
        <p:nvPicPr>
          <p:cNvPr id="400" name="Google Shape;400;p96"/>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01" name="Google Shape;401;p96"/>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02" name="Google Shape;402;p96"/>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03" name="Google Shape;403;p96"/>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1">
  <p:cSld name="131">
    <p:spTree>
      <p:nvGrpSpPr>
        <p:cNvPr id="404" name="Shape 404"/>
        <p:cNvGrpSpPr/>
        <p:nvPr/>
      </p:nvGrpSpPr>
      <p:grpSpPr>
        <a:xfrm>
          <a:off x="0" y="0"/>
          <a:ext cx="0" cy="0"/>
          <a:chOff x="0" y="0"/>
          <a:chExt cx="0" cy="0"/>
        </a:xfrm>
      </p:grpSpPr>
      <p:pic>
        <p:nvPicPr>
          <p:cNvPr id="405" name="Google Shape;405;p97"/>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sp>
        <p:nvSpPr>
          <p:cNvPr id="406" name="Google Shape;406;p97"/>
          <p:cNvSpPr txBox="1"/>
          <p:nvPr/>
        </p:nvSpPr>
        <p:spPr>
          <a:xfrm>
            <a:off x="3683400" y="4740475"/>
            <a:ext cx="1776900" cy="1731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extLst>
    <p:ext uri="{DCECCB84-F9BA-43D5-87BE-67443E8EF086}">
      <p15:sldGuideLst>
        <p15:guide id="1" orient="horz" pos="1926">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2">
  <p:cSld name="132">
    <p:spTree>
      <p:nvGrpSpPr>
        <p:cNvPr id="407" name="Shape 407"/>
        <p:cNvGrpSpPr/>
        <p:nvPr/>
      </p:nvGrpSpPr>
      <p:grpSpPr>
        <a:xfrm>
          <a:off x="0" y="0"/>
          <a:ext cx="0" cy="0"/>
          <a:chOff x="0" y="0"/>
          <a:chExt cx="0" cy="0"/>
        </a:xfrm>
      </p:grpSpPr>
      <p:pic>
        <p:nvPicPr>
          <p:cNvPr id="408" name="Google Shape;408;p98"/>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409" name="Google Shape;409;p98"/>
          <p:cNvGrpSpPr/>
          <p:nvPr/>
        </p:nvGrpSpPr>
        <p:grpSpPr>
          <a:xfrm>
            <a:off x="1127960" y="2138607"/>
            <a:ext cx="6822000" cy="1949175"/>
            <a:chOff x="1503947" y="2851476"/>
            <a:chExt cx="9096000" cy="2598900"/>
          </a:xfrm>
        </p:grpSpPr>
        <p:cxnSp>
          <p:nvCxnSpPr>
            <p:cNvPr id="410" name="Google Shape;410;p98"/>
            <p:cNvCxnSpPr/>
            <p:nvPr/>
          </p:nvCxnSpPr>
          <p:spPr>
            <a:xfrm>
              <a:off x="6051884" y="2851476"/>
              <a:ext cx="0" cy="2598900"/>
            </a:xfrm>
            <a:prstGeom prst="straightConnector1">
              <a:avLst/>
            </a:prstGeom>
            <a:noFill/>
            <a:ln cap="flat" cmpd="sng" w="28575">
              <a:solidFill>
                <a:srgbClr val="F2F2F2"/>
              </a:solidFill>
              <a:prstDash val="solid"/>
              <a:miter lim="800000"/>
              <a:headEnd len="sm" w="sm" type="none"/>
              <a:tailEnd len="sm" w="sm" type="none"/>
            </a:ln>
          </p:spPr>
        </p:cxnSp>
        <p:grpSp>
          <p:nvGrpSpPr>
            <p:cNvPr id="411" name="Google Shape;411;p98"/>
            <p:cNvGrpSpPr/>
            <p:nvPr/>
          </p:nvGrpSpPr>
          <p:grpSpPr>
            <a:xfrm>
              <a:off x="1503947" y="2851476"/>
              <a:ext cx="9096000" cy="2598900"/>
              <a:chOff x="1503947" y="2851476"/>
              <a:chExt cx="9096000" cy="2598900"/>
            </a:xfrm>
          </p:grpSpPr>
          <p:cxnSp>
            <p:nvCxnSpPr>
              <p:cNvPr id="412" name="Google Shape;412;p98"/>
              <p:cNvCxnSpPr/>
              <p:nvPr/>
            </p:nvCxnSpPr>
            <p:spPr>
              <a:xfrm>
                <a:off x="1503947" y="4150886"/>
                <a:ext cx="9096000" cy="0"/>
              </a:xfrm>
              <a:prstGeom prst="straightConnector1">
                <a:avLst/>
              </a:prstGeom>
              <a:noFill/>
              <a:ln cap="flat" cmpd="sng" w="28575">
                <a:solidFill>
                  <a:srgbClr val="F2F2F2"/>
                </a:solidFill>
                <a:prstDash val="solid"/>
                <a:miter lim="800000"/>
                <a:headEnd len="sm" w="sm" type="none"/>
                <a:tailEnd len="sm" w="sm" type="none"/>
              </a:ln>
            </p:spPr>
          </p:cxnSp>
          <p:grpSp>
            <p:nvGrpSpPr>
              <p:cNvPr id="413" name="Google Shape;413;p98"/>
              <p:cNvGrpSpPr/>
              <p:nvPr/>
            </p:nvGrpSpPr>
            <p:grpSpPr>
              <a:xfrm>
                <a:off x="3757863" y="2851476"/>
                <a:ext cx="4588042" cy="2598900"/>
                <a:chOff x="3757863" y="2418346"/>
                <a:chExt cx="4588042" cy="2598900"/>
              </a:xfrm>
            </p:grpSpPr>
            <p:cxnSp>
              <p:nvCxnSpPr>
                <p:cNvPr id="414" name="Google Shape;414;p98"/>
                <p:cNvCxnSpPr/>
                <p:nvPr/>
              </p:nvCxnSpPr>
              <p:spPr>
                <a:xfrm>
                  <a:off x="3757863" y="2418346"/>
                  <a:ext cx="0" cy="2598900"/>
                </a:xfrm>
                <a:prstGeom prst="straightConnector1">
                  <a:avLst/>
                </a:prstGeom>
                <a:noFill/>
                <a:ln cap="flat" cmpd="sng" w="28575">
                  <a:solidFill>
                    <a:srgbClr val="F2F2F2"/>
                  </a:solidFill>
                  <a:prstDash val="solid"/>
                  <a:miter lim="800000"/>
                  <a:headEnd len="sm" w="sm" type="none"/>
                  <a:tailEnd len="sm" w="sm" type="none"/>
                </a:ln>
              </p:spPr>
            </p:cxnSp>
            <p:cxnSp>
              <p:nvCxnSpPr>
                <p:cNvPr id="415" name="Google Shape;415;p98"/>
                <p:cNvCxnSpPr/>
                <p:nvPr/>
              </p:nvCxnSpPr>
              <p:spPr>
                <a:xfrm>
                  <a:off x="8345905" y="2418346"/>
                  <a:ext cx="0" cy="2598900"/>
                </a:xfrm>
                <a:prstGeom prst="straightConnector1">
                  <a:avLst/>
                </a:prstGeom>
                <a:noFill/>
                <a:ln cap="flat" cmpd="sng" w="28575">
                  <a:solidFill>
                    <a:srgbClr val="F2F2F2"/>
                  </a:solidFill>
                  <a:prstDash val="solid"/>
                  <a:miter lim="800000"/>
                  <a:headEnd len="sm" w="sm" type="none"/>
                  <a:tailEnd len="sm" w="sm" type="none"/>
                </a:ln>
              </p:spPr>
            </p:cxnSp>
          </p:grpSp>
        </p:grpSp>
      </p:grpSp>
      <p:sp>
        <p:nvSpPr>
          <p:cNvPr id="416" name="Google Shape;416;p98"/>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17" name="Google Shape;417;p98"/>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18" name="Google Shape;418;p98"/>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500"/>
                                        <p:tgtEl>
                                          <p:spTgt spid="4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3">
  <p:cSld name="133">
    <p:spTree>
      <p:nvGrpSpPr>
        <p:cNvPr id="419" name="Shape 419"/>
        <p:cNvGrpSpPr/>
        <p:nvPr/>
      </p:nvGrpSpPr>
      <p:grpSpPr>
        <a:xfrm>
          <a:off x="0" y="0"/>
          <a:ext cx="0" cy="0"/>
          <a:chOff x="0" y="0"/>
          <a:chExt cx="0" cy="0"/>
        </a:xfrm>
      </p:grpSpPr>
      <p:pic>
        <p:nvPicPr>
          <p:cNvPr id="420" name="Google Shape;420;p99"/>
          <p:cNvPicPr preferRelativeResize="0"/>
          <p:nvPr/>
        </p:nvPicPr>
        <p:blipFill rotWithShape="1">
          <a:blip r:embed="rId2">
            <a:alphaModFix/>
          </a:blip>
          <a:srcRect b="0" l="0" r="0" t="0"/>
          <a:stretch/>
        </p:blipFill>
        <p:spPr>
          <a:xfrm>
            <a:off x="283474" y="127966"/>
            <a:ext cx="831288" cy="161583"/>
          </a:xfrm>
          <a:prstGeom prst="rect">
            <a:avLst/>
          </a:prstGeom>
          <a:noFill/>
          <a:ln>
            <a:noFill/>
          </a:ln>
        </p:spPr>
      </p:pic>
      <p:grpSp>
        <p:nvGrpSpPr>
          <p:cNvPr id="421" name="Google Shape;421;p99"/>
          <p:cNvGrpSpPr/>
          <p:nvPr/>
        </p:nvGrpSpPr>
        <p:grpSpPr>
          <a:xfrm>
            <a:off x="6244579" y="591535"/>
            <a:ext cx="14850" cy="4146734"/>
            <a:chOff x="8326105" y="788713"/>
            <a:chExt cx="19800" cy="5528978"/>
          </a:xfrm>
        </p:grpSpPr>
        <p:cxnSp>
          <p:nvCxnSpPr>
            <p:cNvPr id="422" name="Google Shape;422;p99"/>
            <p:cNvCxnSpPr/>
            <p:nvPr/>
          </p:nvCxnSpPr>
          <p:spPr>
            <a:xfrm>
              <a:off x="8326105" y="876303"/>
              <a:ext cx="19800" cy="5365800"/>
            </a:xfrm>
            <a:prstGeom prst="straightConnector1">
              <a:avLst/>
            </a:prstGeom>
            <a:noFill/>
            <a:ln cap="flat" cmpd="sng" w="28575">
              <a:solidFill>
                <a:srgbClr val="D8D8D8"/>
              </a:solidFill>
              <a:prstDash val="solid"/>
              <a:miter lim="800000"/>
              <a:headEnd len="sm" w="sm" type="none"/>
              <a:tailEnd len="sm" w="sm" type="none"/>
            </a:ln>
          </p:spPr>
        </p:cxnSp>
        <p:cxnSp>
          <p:nvCxnSpPr>
            <p:cNvPr id="423" name="Google Shape;423;p99"/>
            <p:cNvCxnSpPr/>
            <p:nvPr/>
          </p:nvCxnSpPr>
          <p:spPr>
            <a:xfrm>
              <a:off x="8345855" y="788713"/>
              <a:ext cx="0" cy="3803400"/>
            </a:xfrm>
            <a:prstGeom prst="straightConnector1">
              <a:avLst/>
            </a:prstGeom>
            <a:noFill/>
            <a:ln cap="flat" cmpd="sng" w="28575">
              <a:solidFill>
                <a:srgbClr val="D8D8D8"/>
              </a:solidFill>
              <a:prstDash val="solid"/>
              <a:miter lim="800000"/>
              <a:headEnd len="sm" w="sm" type="none"/>
              <a:tailEnd len="sm" w="sm" type="none"/>
            </a:ln>
          </p:spPr>
        </p:cxnSp>
        <p:cxnSp>
          <p:nvCxnSpPr>
            <p:cNvPr id="424" name="Google Shape;424;p99"/>
            <p:cNvCxnSpPr/>
            <p:nvPr/>
          </p:nvCxnSpPr>
          <p:spPr>
            <a:xfrm>
              <a:off x="8345855" y="2514291"/>
              <a:ext cx="0" cy="3803400"/>
            </a:xfrm>
            <a:prstGeom prst="straightConnector1">
              <a:avLst/>
            </a:prstGeom>
            <a:noFill/>
            <a:ln cap="flat" cmpd="sng" w="28575">
              <a:solidFill>
                <a:srgbClr val="D8D8D8"/>
              </a:solidFill>
              <a:prstDash val="solid"/>
              <a:miter lim="800000"/>
              <a:headEnd len="sm" w="sm" type="none"/>
              <a:tailEnd len="sm" w="sm" type="none"/>
            </a:ln>
          </p:spPr>
        </p:cxnSp>
      </p:grpSp>
      <p:sp>
        <p:nvSpPr>
          <p:cNvPr id="425" name="Google Shape;425;p99"/>
          <p:cNvSpPr/>
          <p:nvPr/>
        </p:nvSpPr>
        <p:spPr>
          <a:xfrm>
            <a:off x="8430351" y="127966"/>
            <a:ext cx="463200" cy="2769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fld id="{00000000-1234-1234-1234-123412341234}" type="slidenum">
              <a:rPr b="1" i="0" lang="en" sz="1400" u="none" cap="none" strike="noStrike">
                <a:solidFill>
                  <a:srgbClr val="00B2B2"/>
                </a:solidFill>
                <a:latin typeface="Proxima Nova"/>
                <a:ea typeface="Proxima Nova"/>
                <a:cs typeface="Proxima Nova"/>
                <a:sym typeface="Proxima Nova"/>
              </a:rPr>
              <a:t>‹#›</a:t>
            </a:fld>
            <a:endParaRPr b="1" i="0" sz="800" u="none" cap="none" strike="noStrike">
              <a:solidFill>
                <a:srgbClr val="00B2B2"/>
              </a:solidFill>
              <a:latin typeface="Proxima Nova"/>
              <a:ea typeface="Proxima Nova"/>
              <a:cs typeface="Proxima Nova"/>
              <a:sym typeface="Proxima Nova"/>
            </a:endParaRPr>
          </a:p>
        </p:txBody>
      </p:sp>
      <p:cxnSp>
        <p:nvCxnSpPr>
          <p:cNvPr id="426" name="Google Shape;426;p99"/>
          <p:cNvCxnSpPr/>
          <p:nvPr/>
        </p:nvCxnSpPr>
        <p:spPr>
          <a:xfrm flipH="1">
            <a:off x="8660498" y="530710"/>
            <a:ext cx="2700" cy="354300"/>
          </a:xfrm>
          <a:prstGeom prst="straightConnector1">
            <a:avLst/>
          </a:prstGeom>
          <a:noFill/>
          <a:ln cap="flat" cmpd="sng" w="19050">
            <a:solidFill>
              <a:srgbClr val="00B2B2"/>
            </a:solidFill>
            <a:prstDash val="solid"/>
            <a:miter lim="800000"/>
            <a:headEnd len="sm" w="sm" type="none"/>
            <a:tailEnd len="sm" w="sm" type="none"/>
          </a:ln>
        </p:spPr>
      </p:cxnSp>
      <p:sp>
        <p:nvSpPr>
          <p:cNvPr id="427" name="Google Shape;427;p99"/>
          <p:cNvSpPr txBox="1"/>
          <p:nvPr/>
        </p:nvSpPr>
        <p:spPr>
          <a:xfrm>
            <a:off x="7368696" y="4740475"/>
            <a:ext cx="1370700" cy="1731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1000"/>
              <a:buFont typeface="Arial"/>
              <a:buNone/>
            </a:pPr>
            <a:r>
              <a:rPr b="0" i="0" lang="en" sz="1000" u="none" cap="none" strike="noStrike">
                <a:solidFill>
                  <a:srgbClr val="A5A5A5"/>
                </a:solidFill>
                <a:latin typeface="Proxima Nova"/>
                <a:ea typeface="Proxima Nova"/>
                <a:cs typeface="Proxima Nova"/>
                <a:sym typeface="Proxima Nova"/>
              </a:rPr>
              <a:t>www.teamleader.eu</a:t>
            </a:r>
            <a:endParaRPr b="0" i="0" sz="1000" u="none" cap="none" strike="noStrike">
              <a:solidFill>
                <a:srgbClr val="A5A5A5"/>
              </a:solidFill>
              <a:latin typeface="Proxima Nova"/>
              <a:ea typeface="Proxima Nova"/>
              <a:cs typeface="Proxima Nova"/>
              <a:sym typeface="Proxima Nov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400"/>
                                        <p:tgtEl>
                                          <p:spTgt spid="4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4">
  <p:cSld name="134">
    <p:spTree>
      <p:nvGrpSpPr>
        <p:cNvPr id="428" name="Shape 4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07" Type="http://schemas.openxmlformats.org/officeDocument/2006/relationships/slideLayout" Target="../slideLayouts/slideLayout107.xml"/><Relationship Id="rId106" Type="http://schemas.openxmlformats.org/officeDocument/2006/relationships/slideLayout" Target="../slideLayouts/slideLayout106.xml"/><Relationship Id="rId105" Type="http://schemas.openxmlformats.org/officeDocument/2006/relationships/slideLayout" Target="../slideLayouts/slideLayout105.xml"/><Relationship Id="rId104" Type="http://schemas.openxmlformats.org/officeDocument/2006/relationships/slideLayout" Target="../slideLayouts/slideLayout104.xml"/><Relationship Id="rId109" Type="http://schemas.openxmlformats.org/officeDocument/2006/relationships/slideLayout" Target="../slideLayouts/slideLayout109.xml"/><Relationship Id="rId108" Type="http://schemas.openxmlformats.org/officeDocument/2006/relationships/slideLayout" Target="../slideLayouts/slideLayout108.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103" Type="http://schemas.openxmlformats.org/officeDocument/2006/relationships/slideLayout" Target="../slideLayouts/slideLayout103.xml"/><Relationship Id="rId102" Type="http://schemas.openxmlformats.org/officeDocument/2006/relationships/slideLayout" Target="../slideLayouts/slideLayout102.xml"/><Relationship Id="rId101" Type="http://schemas.openxmlformats.org/officeDocument/2006/relationships/slideLayout" Target="../slideLayouts/slideLayout101.xml"/><Relationship Id="rId100" Type="http://schemas.openxmlformats.org/officeDocument/2006/relationships/slideLayout" Target="../slideLayouts/slideLayout100.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29" Type="http://schemas.openxmlformats.org/officeDocument/2006/relationships/slideLayout" Target="../slideLayouts/slideLayout129.xml"/><Relationship Id="rId128" Type="http://schemas.openxmlformats.org/officeDocument/2006/relationships/slideLayout" Target="../slideLayouts/slideLayout128.xml"/><Relationship Id="rId127" Type="http://schemas.openxmlformats.org/officeDocument/2006/relationships/slideLayout" Target="../slideLayouts/slideLayout127.xml"/><Relationship Id="rId126" Type="http://schemas.openxmlformats.org/officeDocument/2006/relationships/slideLayout" Target="../slideLayouts/slideLayout126.xml"/><Relationship Id="rId26" Type="http://schemas.openxmlformats.org/officeDocument/2006/relationships/slideLayout" Target="../slideLayouts/slideLayout26.xml"/><Relationship Id="rId121" Type="http://schemas.openxmlformats.org/officeDocument/2006/relationships/slideLayout" Target="../slideLayouts/slideLayout121.xml"/><Relationship Id="rId25" Type="http://schemas.openxmlformats.org/officeDocument/2006/relationships/slideLayout" Target="../slideLayouts/slideLayout25.xml"/><Relationship Id="rId120" Type="http://schemas.openxmlformats.org/officeDocument/2006/relationships/slideLayout" Target="../slideLayouts/slideLayout120.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125" Type="http://schemas.openxmlformats.org/officeDocument/2006/relationships/slideLayout" Target="../slideLayouts/slideLayout125.xml"/><Relationship Id="rId29" Type="http://schemas.openxmlformats.org/officeDocument/2006/relationships/slideLayout" Target="../slideLayouts/slideLayout29.xml"/><Relationship Id="rId124" Type="http://schemas.openxmlformats.org/officeDocument/2006/relationships/slideLayout" Target="../slideLayouts/slideLayout124.xml"/><Relationship Id="rId123" Type="http://schemas.openxmlformats.org/officeDocument/2006/relationships/slideLayout" Target="../slideLayouts/slideLayout123.xml"/><Relationship Id="rId122" Type="http://schemas.openxmlformats.org/officeDocument/2006/relationships/slideLayout" Target="../slideLayouts/slideLayout122.xml"/><Relationship Id="rId95" Type="http://schemas.openxmlformats.org/officeDocument/2006/relationships/slideLayout" Target="../slideLayouts/slideLayout95.xml"/><Relationship Id="rId94" Type="http://schemas.openxmlformats.org/officeDocument/2006/relationships/slideLayout" Target="../slideLayouts/slideLayout94.xml"/><Relationship Id="rId97" Type="http://schemas.openxmlformats.org/officeDocument/2006/relationships/slideLayout" Target="../slideLayouts/slideLayout97.xml"/><Relationship Id="rId96" Type="http://schemas.openxmlformats.org/officeDocument/2006/relationships/slideLayout" Target="../slideLayouts/slideLayout96.xml"/><Relationship Id="rId11" Type="http://schemas.openxmlformats.org/officeDocument/2006/relationships/slideLayout" Target="../slideLayouts/slideLayout11.xml"/><Relationship Id="rId99" Type="http://schemas.openxmlformats.org/officeDocument/2006/relationships/slideLayout" Target="../slideLayouts/slideLayout99.xml"/><Relationship Id="rId10" Type="http://schemas.openxmlformats.org/officeDocument/2006/relationships/slideLayout" Target="../slideLayouts/slideLayout10.xml"/><Relationship Id="rId98" Type="http://schemas.openxmlformats.org/officeDocument/2006/relationships/slideLayout" Target="../slideLayouts/slideLayout98.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91" Type="http://schemas.openxmlformats.org/officeDocument/2006/relationships/slideLayout" Target="../slideLayouts/slideLayout91.xml"/><Relationship Id="rId90" Type="http://schemas.openxmlformats.org/officeDocument/2006/relationships/slideLayout" Target="../slideLayouts/slideLayout90.xml"/><Relationship Id="rId93" Type="http://schemas.openxmlformats.org/officeDocument/2006/relationships/slideLayout" Target="../slideLayouts/slideLayout93.xml"/><Relationship Id="rId92" Type="http://schemas.openxmlformats.org/officeDocument/2006/relationships/slideLayout" Target="../slideLayouts/slideLayout92.xml"/><Relationship Id="rId118" Type="http://schemas.openxmlformats.org/officeDocument/2006/relationships/slideLayout" Target="../slideLayouts/slideLayout118.xml"/><Relationship Id="rId117" Type="http://schemas.openxmlformats.org/officeDocument/2006/relationships/slideLayout" Target="../slideLayouts/slideLayout117.xml"/><Relationship Id="rId116" Type="http://schemas.openxmlformats.org/officeDocument/2006/relationships/slideLayout" Target="../slideLayouts/slideLayout116.xml"/><Relationship Id="rId115" Type="http://schemas.openxmlformats.org/officeDocument/2006/relationships/slideLayout" Target="../slideLayouts/slideLayout115.xml"/><Relationship Id="rId119" Type="http://schemas.openxmlformats.org/officeDocument/2006/relationships/slideLayout" Target="../slideLayouts/slideLayout119.xml"/><Relationship Id="rId15" Type="http://schemas.openxmlformats.org/officeDocument/2006/relationships/slideLayout" Target="../slideLayouts/slideLayout15.xml"/><Relationship Id="rId110" Type="http://schemas.openxmlformats.org/officeDocument/2006/relationships/slideLayout" Target="../slideLayouts/slideLayout110.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14" Type="http://schemas.openxmlformats.org/officeDocument/2006/relationships/slideLayout" Target="../slideLayouts/slideLayout114.xml"/><Relationship Id="rId18" Type="http://schemas.openxmlformats.org/officeDocument/2006/relationships/slideLayout" Target="../slideLayouts/slideLayout18.xml"/><Relationship Id="rId113" Type="http://schemas.openxmlformats.org/officeDocument/2006/relationships/slideLayout" Target="../slideLayouts/slideLayout113.xml"/><Relationship Id="rId112" Type="http://schemas.openxmlformats.org/officeDocument/2006/relationships/slideLayout" Target="../slideLayouts/slideLayout112.xml"/><Relationship Id="rId111" Type="http://schemas.openxmlformats.org/officeDocument/2006/relationships/slideLayout" Target="../slideLayouts/slideLayout111.xml"/><Relationship Id="rId84" Type="http://schemas.openxmlformats.org/officeDocument/2006/relationships/slideLayout" Target="../slideLayouts/slideLayout84.xml"/><Relationship Id="rId83" Type="http://schemas.openxmlformats.org/officeDocument/2006/relationships/slideLayout" Target="../slideLayouts/slideLayout83.xml"/><Relationship Id="rId86" Type="http://schemas.openxmlformats.org/officeDocument/2006/relationships/slideLayout" Target="../slideLayouts/slideLayout86.xml"/><Relationship Id="rId85" Type="http://schemas.openxmlformats.org/officeDocument/2006/relationships/slideLayout" Target="../slideLayouts/slideLayout85.xml"/><Relationship Id="rId88" Type="http://schemas.openxmlformats.org/officeDocument/2006/relationships/slideLayout" Target="../slideLayouts/slideLayout88.xml"/><Relationship Id="rId150" Type="http://schemas.openxmlformats.org/officeDocument/2006/relationships/slideLayout" Target="../slideLayouts/slideLayout150.xml"/><Relationship Id="rId87" Type="http://schemas.openxmlformats.org/officeDocument/2006/relationships/slideLayout" Target="../slideLayouts/slideLayout87.xml"/><Relationship Id="rId89" Type="http://schemas.openxmlformats.org/officeDocument/2006/relationships/slideLayout" Target="../slideLayouts/slideLayout89.xml"/><Relationship Id="rId80" Type="http://schemas.openxmlformats.org/officeDocument/2006/relationships/slideLayout" Target="../slideLayouts/slideLayout80.xml"/><Relationship Id="rId82" Type="http://schemas.openxmlformats.org/officeDocument/2006/relationships/slideLayout" Target="../slideLayouts/slideLayout82.xml"/><Relationship Id="rId81" Type="http://schemas.openxmlformats.org/officeDocument/2006/relationships/slideLayout" Target="../slideLayouts/slideLayout8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149" Type="http://schemas.openxmlformats.org/officeDocument/2006/relationships/slideLayout" Target="../slideLayouts/slideLayout149.xml"/><Relationship Id="rId4" Type="http://schemas.openxmlformats.org/officeDocument/2006/relationships/slideLayout" Target="../slideLayouts/slideLayout4.xml"/><Relationship Id="rId148" Type="http://schemas.openxmlformats.org/officeDocument/2006/relationships/slideLayout" Target="../slideLayouts/slideLayout148.xml"/><Relationship Id="rId9" Type="http://schemas.openxmlformats.org/officeDocument/2006/relationships/slideLayout" Target="../slideLayouts/slideLayout9.xml"/><Relationship Id="rId143" Type="http://schemas.openxmlformats.org/officeDocument/2006/relationships/slideLayout" Target="../slideLayouts/slideLayout143.xml"/><Relationship Id="rId142" Type="http://schemas.openxmlformats.org/officeDocument/2006/relationships/slideLayout" Target="../slideLayouts/slideLayout142.xml"/><Relationship Id="rId141" Type="http://schemas.openxmlformats.org/officeDocument/2006/relationships/slideLayout" Target="../slideLayouts/slideLayout141.xml"/><Relationship Id="rId140" Type="http://schemas.openxmlformats.org/officeDocument/2006/relationships/slideLayout" Target="../slideLayouts/slideLayout140.xml"/><Relationship Id="rId5" Type="http://schemas.openxmlformats.org/officeDocument/2006/relationships/slideLayout" Target="../slideLayouts/slideLayout5.xml"/><Relationship Id="rId147" Type="http://schemas.openxmlformats.org/officeDocument/2006/relationships/slideLayout" Target="../slideLayouts/slideLayout147.xml"/><Relationship Id="rId6" Type="http://schemas.openxmlformats.org/officeDocument/2006/relationships/slideLayout" Target="../slideLayouts/slideLayout6.xml"/><Relationship Id="rId146" Type="http://schemas.openxmlformats.org/officeDocument/2006/relationships/slideLayout" Target="../slideLayouts/slideLayout146.xml"/><Relationship Id="rId7" Type="http://schemas.openxmlformats.org/officeDocument/2006/relationships/slideLayout" Target="../slideLayouts/slideLayout7.xml"/><Relationship Id="rId145" Type="http://schemas.openxmlformats.org/officeDocument/2006/relationships/slideLayout" Target="../slideLayouts/slideLayout145.xml"/><Relationship Id="rId8" Type="http://schemas.openxmlformats.org/officeDocument/2006/relationships/slideLayout" Target="../slideLayouts/slideLayout8.xml"/><Relationship Id="rId144" Type="http://schemas.openxmlformats.org/officeDocument/2006/relationships/slideLayout" Target="../slideLayouts/slideLayout144.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75" Type="http://schemas.openxmlformats.org/officeDocument/2006/relationships/slideLayout" Target="../slideLayouts/slideLayout75.xml"/><Relationship Id="rId74" Type="http://schemas.openxmlformats.org/officeDocument/2006/relationships/slideLayout" Target="../slideLayouts/slideLayout74.xml"/><Relationship Id="rId77" Type="http://schemas.openxmlformats.org/officeDocument/2006/relationships/slideLayout" Target="../slideLayouts/slideLayout77.xml"/><Relationship Id="rId76" Type="http://schemas.openxmlformats.org/officeDocument/2006/relationships/slideLayout" Target="../slideLayouts/slideLayout76.xml"/><Relationship Id="rId79" Type="http://schemas.openxmlformats.org/officeDocument/2006/relationships/slideLayout" Target="../slideLayouts/slideLayout79.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139" Type="http://schemas.openxmlformats.org/officeDocument/2006/relationships/slideLayout" Target="../slideLayouts/slideLayout139.xml"/><Relationship Id="rId138" Type="http://schemas.openxmlformats.org/officeDocument/2006/relationships/slideLayout" Target="../slideLayouts/slideLayout138.xml"/><Relationship Id="rId137" Type="http://schemas.openxmlformats.org/officeDocument/2006/relationships/slideLayout" Target="../slideLayouts/slideLayout137.xml"/><Relationship Id="rId132" Type="http://schemas.openxmlformats.org/officeDocument/2006/relationships/slideLayout" Target="../slideLayouts/slideLayout132.xml"/><Relationship Id="rId131" Type="http://schemas.openxmlformats.org/officeDocument/2006/relationships/slideLayout" Target="../slideLayouts/slideLayout131.xml"/><Relationship Id="rId130" Type="http://schemas.openxmlformats.org/officeDocument/2006/relationships/slideLayout" Target="../slideLayouts/slideLayout130.xml"/><Relationship Id="rId136" Type="http://schemas.openxmlformats.org/officeDocument/2006/relationships/slideLayout" Target="../slideLayouts/slideLayout136.xml"/><Relationship Id="rId135" Type="http://schemas.openxmlformats.org/officeDocument/2006/relationships/slideLayout" Target="../slideLayouts/slideLayout135.xml"/><Relationship Id="rId134" Type="http://schemas.openxmlformats.org/officeDocument/2006/relationships/slideLayout" Target="../slideLayouts/slideLayout134.xml"/><Relationship Id="rId133" Type="http://schemas.openxmlformats.org/officeDocument/2006/relationships/slideLayout" Target="../slideLayouts/slideLayout13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66" Type="http://schemas.openxmlformats.org/officeDocument/2006/relationships/slideLayout" Target="../slideLayouts/slideLayout66.xml"/><Relationship Id="rId65" Type="http://schemas.openxmlformats.org/officeDocument/2006/relationships/slideLayout" Target="../slideLayouts/slideLayout65.xml"/><Relationship Id="rId68" Type="http://schemas.openxmlformats.org/officeDocument/2006/relationships/slideLayout" Target="../slideLayouts/slideLayout68.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69" Type="http://schemas.openxmlformats.org/officeDocument/2006/relationships/slideLayout" Target="../slideLayouts/slideLayout6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9" Type="http://schemas.openxmlformats.org/officeDocument/2006/relationships/slideLayout" Target="../slideLayouts/slideLayout59.xml"/><Relationship Id="rId154" Type="http://schemas.openxmlformats.org/officeDocument/2006/relationships/slideLayout" Target="../slideLayouts/slideLayout154.xml"/><Relationship Id="rId58" Type="http://schemas.openxmlformats.org/officeDocument/2006/relationships/slideLayout" Target="../slideLayouts/slideLayout58.xml"/><Relationship Id="rId153" Type="http://schemas.openxmlformats.org/officeDocument/2006/relationships/slideLayout" Target="../slideLayouts/slideLayout153.xml"/><Relationship Id="rId152" Type="http://schemas.openxmlformats.org/officeDocument/2006/relationships/slideLayout" Target="../slideLayouts/slideLayout152.xml"/><Relationship Id="rId151" Type="http://schemas.openxmlformats.org/officeDocument/2006/relationships/slideLayout" Target="../slideLayouts/slideLayout151.xml"/><Relationship Id="rId156" Type="http://schemas.openxmlformats.org/officeDocument/2006/relationships/theme" Target="../theme/theme2.xml"/><Relationship Id="rId155"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2A3B4D"/>
              </a:buClr>
              <a:buSzPts val="3300"/>
              <a:buFont typeface="Proxima Nova"/>
              <a:buNone/>
              <a:defRPr b="0" i="0" sz="3300" u="none" cap="none" strike="noStrike">
                <a:solidFill>
                  <a:srgbClr val="2A3B4D"/>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rgbClr val="2A3B4D"/>
              </a:buClr>
              <a:buSzPts val="2100"/>
              <a:buFont typeface="Arial"/>
              <a:buChar char="•"/>
              <a:defRPr b="0" i="0" sz="2100" u="none" cap="none" strike="noStrike">
                <a:solidFill>
                  <a:srgbClr val="2A3B4D"/>
                </a:solidFill>
                <a:latin typeface="Proxima Nova"/>
                <a:ea typeface="Proxima Nova"/>
                <a:cs typeface="Proxima Nova"/>
                <a:sym typeface="Proxima Nova"/>
              </a:defRPr>
            </a:lvl1pPr>
            <a:lvl2pPr indent="-342900" lvl="1" marL="914400" marR="0" rtl="0" algn="l">
              <a:lnSpc>
                <a:spcPct val="90000"/>
              </a:lnSpc>
              <a:spcBef>
                <a:spcPts val="400"/>
              </a:spcBef>
              <a:spcAft>
                <a:spcPts val="0"/>
              </a:spcAft>
              <a:buClr>
                <a:srgbClr val="2A3B4D"/>
              </a:buClr>
              <a:buSzPts val="1800"/>
              <a:buFont typeface="Arial"/>
              <a:buChar char="•"/>
              <a:defRPr b="0" i="0" sz="1800" u="none" cap="none" strike="noStrike">
                <a:solidFill>
                  <a:srgbClr val="2A3B4D"/>
                </a:solidFill>
                <a:latin typeface="Proxima Nova"/>
                <a:ea typeface="Proxima Nova"/>
                <a:cs typeface="Proxima Nova"/>
                <a:sym typeface="Proxima Nova"/>
              </a:defRPr>
            </a:lvl2pPr>
            <a:lvl3pPr indent="-323850" lvl="2" marL="1371600" marR="0" rtl="0" algn="l">
              <a:lnSpc>
                <a:spcPct val="90000"/>
              </a:lnSpc>
              <a:spcBef>
                <a:spcPts val="400"/>
              </a:spcBef>
              <a:spcAft>
                <a:spcPts val="0"/>
              </a:spcAft>
              <a:buClr>
                <a:srgbClr val="2A3B4D"/>
              </a:buClr>
              <a:buSzPts val="1500"/>
              <a:buFont typeface="Arial"/>
              <a:buChar char="•"/>
              <a:defRPr b="0" i="0" sz="1500" u="none" cap="none" strike="noStrike">
                <a:solidFill>
                  <a:srgbClr val="2A3B4D"/>
                </a:solidFill>
                <a:latin typeface="Proxima Nova"/>
                <a:ea typeface="Proxima Nova"/>
                <a:cs typeface="Proxima Nova"/>
                <a:sym typeface="Proxima Nova"/>
              </a:defRPr>
            </a:lvl3pPr>
            <a:lvl4pPr indent="-317500" lvl="3" marL="1828800" marR="0" rtl="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4pPr>
            <a:lvl5pPr indent="-317500" lvl="4" marL="2286000" marR="0" rtl="0" algn="l">
              <a:lnSpc>
                <a:spcPct val="90000"/>
              </a:lnSpc>
              <a:spcBef>
                <a:spcPts val="400"/>
              </a:spcBef>
              <a:spcAft>
                <a:spcPts val="0"/>
              </a:spcAft>
              <a:buClr>
                <a:srgbClr val="2A3B4D"/>
              </a:buClr>
              <a:buSzPts val="1400"/>
              <a:buFont typeface="Arial"/>
              <a:buChar char="•"/>
              <a:defRPr b="0" i="0" sz="1400" u="none" cap="none" strike="noStrike">
                <a:solidFill>
                  <a:srgbClr val="2A3B4D"/>
                </a:solidFill>
                <a:latin typeface="Proxima Nova"/>
                <a:ea typeface="Proxima Nova"/>
                <a:cs typeface="Proxima Nova"/>
                <a:sym typeface="Proxima Nova"/>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roxima Nova"/>
                <a:ea typeface="Proxima Nova"/>
                <a:cs typeface="Proxima Nova"/>
                <a:sym typeface="Proxima Nova"/>
              </a:defRPr>
            </a:lvl9pPr>
          </a:lstStyle>
          <a:p/>
        </p:txBody>
      </p:sp>
      <p:sp>
        <p:nvSpPr>
          <p:cNvPr id="8" name="Google Shape;8;p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p:txBody>
      </p:sp>
      <p:sp>
        <p:nvSpPr>
          <p:cNvPr id="9" name="Google Shape;9;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lvl="1"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2pPr>
            <a:lvl3pPr lvl="2"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3pPr>
            <a:lvl4pPr lvl="3"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4pPr>
            <a:lvl5pPr lvl="4"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5pPr>
            <a:lvl6pPr lvl="5"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6pPr>
            <a:lvl7pPr lvl="6"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7pPr>
            <a:lvl8pPr lvl="7"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8pPr>
            <a:lvl9pPr lvl="8"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Proxima Nova"/>
                <a:ea typeface="Proxima Nova"/>
                <a:cs typeface="Proxima Nova"/>
                <a:sym typeface="Proxima Nova"/>
              </a:defRPr>
            </a:lvl9pPr>
          </a:lstStyle>
          <a:p/>
        </p:txBody>
      </p:sp>
      <p:sp>
        <p:nvSpPr>
          <p:cNvPr id="10" name="Google Shape;10;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support.focus.teamleader.eu/nl/support/solutions/articles/7000085904-oude-projecten-vs-nieuwe-projecten" TargetMode="External"/><Relationship Id="rId4" Type="http://schemas.openxmlformats.org/officeDocument/2006/relationships/hyperlink" Target="https://support.focus.teamleader.eu/hc/nl/articles/25696215786129-Video-Projecten-Van-oud-naar-nieu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157"/>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660" name="Google Shape;660;p157"/>
          <p:cNvSpPr txBox="1"/>
          <p:nvPr/>
        </p:nvSpPr>
        <p:spPr>
          <a:xfrm>
            <a:off x="0" y="188885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5400"/>
              <a:buFont typeface="Proxima Nova"/>
              <a:buNone/>
            </a:pPr>
            <a:r>
              <a:rPr b="1" lang="en" sz="4700">
                <a:solidFill>
                  <a:schemeClr val="lt1"/>
                </a:solidFill>
                <a:latin typeface="Proxima Nova"/>
                <a:ea typeface="Proxima Nova"/>
                <a:cs typeface="Proxima Nova"/>
                <a:sym typeface="Proxima Nova"/>
              </a:rPr>
              <a:t>MIGREREN NAAR DE </a:t>
            </a:r>
            <a:endParaRPr b="1" sz="4700">
              <a:solidFill>
                <a:schemeClr val="lt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4700">
                <a:solidFill>
                  <a:schemeClr val="lt1"/>
                </a:solidFill>
                <a:latin typeface="Proxima Nova"/>
                <a:ea typeface="Proxima Nova"/>
                <a:cs typeface="Proxima Nova"/>
                <a:sym typeface="Proxima Nova"/>
              </a:rPr>
              <a:t>NIEUWE PROJECTEN</a:t>
            </a:r>
            <a:endParaRPr b="0" i="0" sz="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166"/>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757" name="Google Shape;757;p166"/>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OUD VS NIEUW</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Migreren naar de nieuwe projecten</a:t>
            </a:r>
            <a:endParaRPr sz="1100">
              <a:solidFill>
                <a:schemeClr val="dk1"/>
              </a:solidFill>
              <a:latin typeface="Proxima Nova"/>
              <a:ea typeface="Proxima Nova"/>
              <a:cs typeface="Proxima Nova"/>
              <a:sym typeface="Proxima Nova"/>
            </a:endParaRPr>
          </a:p>
          <a:p>
            <a:pPr indent="0" lvl="0" marL="0" rtl="0" algn="l">
              <a:lnSpc>
                <a:spcPct val="90000"/>
              </a:lnSpc>
              <a:spcBef>
                <a:spcPts val="0"/>
              </a:spcBef>
              <a:spcAft>
                <a:spcPts val="0"/>
              </a:spcAft>
              <a:buClr>
                <a:schemeClr val="lt1"/>
              </a:buClr>
              <a:buSzPts val="2100"/>
              <a:buFont typeface="Arial"/>
              <a:buNone/>
            </a:pPr>
            <a:r>
              <a:t/>
            </a:r>
            <a:endParaRPr sz="2100">
              <a:solidFill>
                <a:schemeClr val="lt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167"/>
          <p:cNvSpPr/>
          <p:nvPr/>
        </p:nvSpPr>
        <p:spPr>
          <a:xfrm rot="10800000">
            <a:off x="4661551" y="324782"/>
            <a:ext cx="3510549" cy="351493"/>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solidFill>
                <a:srgbClr val="1A1C20"/>
              </a:solidFill>
              <a:latin typeface="Work Sans Black"/>
              <a:ea typeface="Work Sans Black"/>
              <a:cs typeface="Work Sans Black"/>
              <a:sym typeface="Work Sans Black"/>
            </a:endParaRPr>
          </a:p>
        </p:txBody>
      </p:sp>
      <p:sp>
        <p:nvSpPr>
          <p:cNvPr id="764" name="Google Shape;764;p167"/>
          <p:cNvSpPr txBox="1"/>
          <p:nvPr/>
        </p:nvSpPr>
        <p:spPr>
          <a:xfrm>
            <a:off x="4433500" y="84800"/>
            <a:ext cx="3738600" cy="62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1A1C20"/>
                </a:solidFill>
                <a:latin typeface="Work Sans Black"/>
                <a:ea typeface="Work Sans Black"/>
                <a:cs typeface="Work Sans Black"/>
                <a:sym typeface="Work Sans Black"/>
              </a:rPr>
              <a:t>OUD VS NIEUW</a:t>
            </a:r>
            <a:endParaRPr sz="3600">
              <a:solidFill>
                <a:srgbClr val="1A1C20"/>
              </a:solidFill>
              <a:latin typeface="Work Sans Black"/>
              <a:ea typeface="Work Sans Black"/>
              <a:cs typeface="Work Sans Black"/>
              <a:sym typeface="Work Sans Black"/>
            </a:endParaRPr>
          </a:p>
        </p:txBody>
      </p:sp>
      <p:sp>
        <p:nvSpPr>
          <p:cNvPr id="765" name="Google Shape;765;p167"/>
          <p:cNvSpPr txBox="1"/>
          <p:nvPr/>
        </p:nvSpPr>
        <p:spPr>
          <a:xfrm>
            <a:off x="3146825" y="705500"/>
            <a:ext cx="52023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rgbClr val="000000"/>
              </a:buClr>
              <a:buSzPts val="1100"/>
              <a:buFont typeface="Arial"/>
              <a:buNone/>
            </a:pPr>
            <a:r>
              <a:rPr i="1" lang="en" sz="2100">
                <a:solidFill>
                  <a:srgbClr val="00B2B2"/>
                </a:solidFill>
                <a:latin typeface="Work Sans"/>
                <a:ea typeface="Work Sans"/>
                <a:cs typeface="Work Sans"/>
                <a:sym typeface="Work Sans"/>
              </a:rPr>
              <a:t>Migreren naar de nieuwe projecten</a:t>
            </a:r>
            <a:endParaRPr i="1" sz="500">
              <a:solidFill>
                <a:srgbClr val="00B2B2"/>
              </a:solidFill>
              <a:latin typeface="Work Sans Black"/>
              <a:ea typeface="Work Sans Black"/>
              <a:cs typeface="Work Sans Black"/>
              <a:sym typeface="Work Sans Black"/>
            </a:endParaRPr>
          </a:p>
        </p:txBody>
      </p:sp>
      <p:sp>
        <p:nvSpPr>
          <p:cNvPr id="766" name="Google Shape;766;p167"/>
          <p:cNvSpPr txBox="1"/>
          <p:nvPr/>
        </p:nvSpPr>
        <p:spPr>
          <a:xfrm>
            <a:off x="503250" y="1323850"/>
            <a:ext cx="7284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Work Sans"/>
                <a:ea typeface="Work Sans"/>
                <a:cs typeface="Work Sans"/>
                <a:sym typeface="Work Sans"/>
              </a:rPr>
              <a:t>OVERZICHT MODULES</a:t>
            </a:r>
            <a:endParaRPr b="1">
              <a:solidFill>
                <a:schemeClr val="dk1"/>
              </a:solidFill>
              <a:latin typeface="Work Sans"/>
              <a:ea typeface="Work Sans"/>
              <a:cs typeface="Work Sans"/>
              <a:sym typeface="Work Sans"/>
            </a:endParaRPr>
          </a:p>
          <a:p>
            <a:pPr indent="0" lvl="0" marL="0" rtl="0" algn="l">
              <a:spcBef>
                <a:spcPts val="0"/>
              </a:spcBef>
              <a:spcAft>
                <a:spcPts val="0"/>
              </a:spcAft>
              <a:buNone/>
            </a:pPr>
            <a:r>
              <a:t/>
            </a:r>
            <a:endParaRPr sz="1200">
              <a:solidFill>
                <a:schemeClr val="dk1"/>
              </a:solidFill>
              <a:latin typeface="Work Sans"/>
              <a:ea typeface="Work Sans"/>
              <a:cs typeface="Work Sans"/>
              <a:sym typeface="Work Sans"/>
            </a:endParaRPr>
          </a:p>
        </p:txBody>
      </p:sp>
      <p:graphicFrame>
        <p:nvGraphicFramePr>
          <p:cNvPr id="767" name="Google Shape;767;p167"/>
          <p:cNvGraphicFramePr/>
          <p:nvPr/>
        </p:nvGraphicFramePr>
        <p:xfrm>
          <a:off x="503200" y="2000250"/>
          <a:ext cx="3000000" cy="3000000"/>
        </p:xfrm>
        <a:graphic>
          <a:graphicData uri="http://schemas.openxmlformats.org/drawingml/2006/table">
            <a:tbl>
              <a:tblPr>
                <a:noFill/>
                <a:tableStyleId>{81EB20FB-1BD3-46DD-B5B9-F9FF19AB5F91}</a:tableStyleId>
              </a:tblPr>
              <a:tblGrid>
                <a:gridCol w="2044775"/>
                <a:gridCol w="2044775"/>
                <a:gridCol w="2044775"/>
                <a:gridCol w="2044775"/>
              </a:tblGrid>
              <a:tr h="381000">
                <a:tc>
                  <a:txBody>
                    <a:bodyPr/>
                    <a:lstStyle/>
                    <a:p>
                      <a:pPr indent="0" lvl="0" marL="0" rtl="0" algn="ctr">
                        <a:spcBef>
                          <a:spcPts val="0"/>
                        </a:spcBef>
                        <a:spcAft>
                          <a:spcPts val="0"/>
                        </a:spcAft>
                        <a:buNone/>
                      </a:pPr>
                      <a:r>
                        <a:rPr lang="en" sz="1100">
                          <a:latin typeface="Work Sans"/>
                          <a:ea typeface="Work Sans"/>
                          <a:cs typeface="Work Sans"/>
                          <a:sym typeface="Work Sans"/>
                        </a:rPr>
                        <a:t>Projectoverzicht</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Projecttijdlijn</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Projectinfo</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Werkoverzicht</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latin typeface="Work Sans"/>
                          <a:ea typeface="Work Sans"/>
                          <a:cs typeface="Work Sans"/>
                          <a:sym typeface="Work Sans"/>
                        </a:rPr>
                        <a:t>Taken</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Materialen</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Facturatiemethodes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Tijdregistratie</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 sz="1100">
                          <a:latin typeface="Work Sans"/>
                          <a:ea typeface="Work Sans"/>
                          <a:cs typeface="Work Sans"/>
                          <a:sym typeface="Work Sans"/>
                        </a:rPr>
                        <a:t>Linken aan offertes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Linken aan facturen</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Add-ons</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c>
                  <a:txBody>
                    <a:bodyPr/>
                    <a:lstStyle/>
                    <a:p>
                      <a:pPr indent="0" lvl="0" marL="0" rtl="0" algn="ctr">
                        <a:spcBef>
                          <a:spcPts val="0"/>
                        </a:spcBef>
                        <a:spcAft>
                          <a:spcPts val="0"/>
                        </a:spcAft>
                        <a:buNone/>
                      </a:pPr>
                      <a:r>
                        <a:rPr lang="en" sz="1100">
                          <a:latin typeface="Work Sans"/>
                          <a:ea typeface="Work Sans"/>
                          <a:cs typeface="Work Sans"/>
                          <a:sym typeface="Work Sans"/>
                        </a:rPr>
                        <a:t>Instellingen</a:t>
                      </a:r>
                      <a:endParaRPr sz="1100">
                        <a:latin typeface="Work Sans"/>
                        <a:ea typeface="Work Sans"/>
                        <a:cs typeface="Work Sans"/>
                        <a:sym typeface="Work Sans"/>
                      </a:endParaRPr>
                    </a:p>
                  </a:txBody>
                  <a:tcPr marT="63500" marB="63500" marR="63500" marL="63500">
                    <a:lnL cap="flat" cmpd="sng" w="12700">
                      <a:solidFill>
                        <a:srgbClr val="00B2B2"/>
                      </a:solidFill>
                      <a:prstDash val="solid"/>
                      <a:round/>
                      <a:headEnd len="sm" w="sm" type="none"/>
                      <a:tailEnd len="sm" w="sm" type="none"/>
                    </a:lnL>
                    <a:lnR cap="flat" cmpd="sng" w="12700">
                      <a:solidFill>
                        <a:srgbClr val="00B2B2"/>
                      </a:solidFill>
                      <a:prstDash val="solid"/>
                      <a:round/>
                      <a:headEnd len="sm" w="sm" type="none"/>
                      <a:tailEnd len="sm" w="sm" type="none"/>
                    </a:lnR>
                    <a:lnT cap="flat" cmpd="sng" w="12700">
                      <a:solidFill>
                        <a:srgbClr val="00B2B2"/>
                      </a:solidFill>
                      <a:prstDash val="solid"/>
                      <a:round/>
                      <a:headEnd len="sm" w="sm" type="none"/>
                      <a:tailEnd len="sm" w="sm" type="none"/>
                    </a:lnT>
                    <a:lnB cap="flat" cmpd="sng" w="12700">
                      <a:solidFill>
                        <a:srgbClr val="00B2B2"/>
                      </a:solidFill>
                      <a:prstDash val="solid"/>
                      <a:round/>
                      <a:headEnd len="sm" w="sm" type="none"/>
                      <a:tailEnd len="sm" w="sm" type="none"/>
                    </a:lnB>
                  </a:tcPr>
                </a:tc>
              </a:tr>
            </a:tbl>
          </a:graphicData>
        </a:graphic>
      </p:graphicFrame>
      <p:sp>
        <p:nvSpPr>
          <p:cNvPr id="768" name="Google Shape;768;p167"/>
          <p:cNvSpPr txBox="1"/>
          <p:nvPr/>
        </p:nvSpPr>
        <p:spPr>
          <a:xfrm>
            <a:off x="503250" y="3833575"/>
            <a:ext cx="5769600" cy="733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Supportartikel:</a:t>
            </a:r>
            <a:r>
              <a:rPr lang="en">
                <a:solidFill>
                  <a:schemeClr val="dk1"/>
                </a:solidFill>
                <a:latin typeface="Work Sans"/>
                <a:ea typeface="Work Sans"/>
                <a:cs typeface="Work Sans"/>
                <a:sym typeface="Work Sans"/>
              </a:rPr>
              <a:t> </a:t>
            </a:r>
            <a:r>
              <a:rPr lang="en" u="sng">
                <a:solidFill>
                  <a:schemeClr val="hlink"/>
                </a:solidFill>
                <a:latin typeface="Work Sans"/>
                <a:ea typeface="Work Sans"/>
                <a:cs typeface="Work Sans"/>
                <a:sym typeface="Work Sans"/>
                <a:hlinkClick r:id="rId3"/>
              </a:rPr>
              <a:t>Oude projecten vs. nieuwe projecten</a:t>
            </a:r>
            <a:br>
              <a:rPr b="1" lang="en">
                <a:latin typeface="Work Sans"/>
                <a:ea typeface="Work Sans"/>
                <a:cs typeface="Work Sans"/>
                <a:sym typeface="Work Sans"/>
              </a:rPr>
            </a:br>
            <a:r>
              <a:rPr b="1" lang="en">
                <a:latin typeface="Work Sans"/>
                <a:ea typeface="Work Sans"/>
                <a:cs typeface="Work Sans"/>
                <a:sym typeface="Work Sans"/>
              </a:rPr>
              <a:t>Webinar: </a:t>
            </a:r>
            <a:r>
              <a:rPr lang="en" u="sng">
                <a:solidFill>
                  <a:schemeClr val="hlink"/>
                </a:solidFill>
                <a:latin typeface="Work Sans"/>
                <a:ea typeface="Work Sans"/>
                <a:cs typeface="Work Sans"/>
                <a:sym typeface="Work Sans"/>
                <a:hlinkClick r:id="rId4"/>
              </a:rPr>
              <a:t>Projecten: Van oud naar nieuw</a:t>
            </a:r>
            <a:endParaRPr>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168"/>
          <p:cNvSpPr/>
          <p:nvPr/>
        </p:nvSpPr>
        <p:spPr>
          <a:xfrm rot="10800000">
            <a:off x="5956956" y="478192"/>
            <a:ext cx="2534519"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168"/>
          <p:cNvSpPr txBox="1"/>
          <p:nvPr/>
        </p:nvSpPr>
        <p:spPr>
          <a:xfrm>
            <a:off x="553488" y="4782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TIJDREGISTRATIES OP DUURTIJD </a:t>
            </a:r>
            <a:endParaRPr b="1" i="0" sz="3000" u="none" cap="none" strike="noStrike">
              <a:solidFill>
                <a:srgbClr val="2A3B4D"/>
              </a:solidFill>
              <a:latin typeface="Proxima Nova"/>
              <a:ea typeface="Proxima Nova"/>
              <a:cs typeface="Proxima Nova"/>
              <a:sym typeface="Proxima Nova"/>
            </a:endParaRPr>
          </a:p>
        </p:txBody>
      </p:sp>
      <p:sp>
        <p:nvSpPr>
          <p:cNvPr id="776" name="Google Shape;776;p168"/>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77" name="Google Shape;777;p168"/>
          <p:cNvPicPr preferRelativeResize="0"/>
          <p:nvPr/>
        </p:nvPicPr>
        <p:blipFill rotWithShape="1">
          <a:blip r:embed="rId3">
            <a:alphaModFix/>
          </a:blip>
          <a:srcRect b="17674" l="0" r="0" t="17680"/>
          <a:stretch/>
        </p:blipFill>
        <p:spPr>
          <a:xfrm>
            <a:off x="553501" y="1206101"/>
            <a:ext cx="4413925" cy="2103500"/>
          </a:xfrm>
          <a:prstGeom prst="rect">
            <a:avLst/>
          </a:prstGeom>
          <a:noFill/>
          <a:ln>
            <a:noFill/>
          </a:ln>
          <a:effectLst>
            <a:outerShdw blurRad="57150" rotWithShape="0" algn="bl" dir="5400000" dist="19050">
              <a:srgbClr val="000000">
                <a:alpha val="50000"/>
              </a:srgbClr>
            </a:outerShdw>
          </a:effectLst>
        </p:spPr>
      </p:pic>
      <p:pic>
        <p:nvPicPr>
          <p:cNvPr id="778" name="Google Shape;778;p168"/>
          <p:cNvPicPr preferRelativeResize="0"/>
          <p:nvPr/>
        </p:nvPicPr>
        <p:blipFill>
          <a:blip r:embed="rId4">
            <a:alphaModFix/>
          </a:blip>
          <a:stretch>
            <a:fillRect/>
          </a:stretch>
        </p:blipFill>
        <p:spPr>
          <a:xfrm>
            <a:off x="5237975" y="1646025"/>
            <a:ext cx="3678399" cy="2993451"/>
          </a:xfrm>
          <a:prstGeom prst="rect">
            <a:avLst/>
          </a:prstGeom>
          <a:noFill/>
          <a:ln>
            <a:noFill/>
          </a:ln>
          <a:effectLst>
            <a:outerShdw blurRad="57150" rotWithShape="0" algn="bl" dir="5400000" dist="19050">
              <a:srgbClr val="000000">
                <a:alpha val="50000"/>
              </a:srgbClr>
            </a:outerShdw>
          </a:effectLst>
        </p:spPr>
      </p:pic>
      <p:sp>
        <p:nvSpPr>
          <p:cNvPr id="779" name="Google Shape;779;p168"/>
          <p:cNvSpPr/>
          <p:nvPr/>
        </p:nvSpPr>
        <p:spPr>
          <a:xfrm>
            <a:off x="5482125" y="2963800"/>
            <a:ext cx="935100" cy="157800"/>
          </a:xfrm>
          <a:prstGeom prst="roundRect">
            <a:avLst>
              <a:gd fmla="val 16667" name="adj"/>
            </a:avLst>
          </a:prstGeom>
          <a:solidFill>
            <a:schemeClr val="lt2"/>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4" name="Shape 784"/>
        <p:cNvGrpSpPr/>
        <p:nvPr/>
      </p:nvGrpSpPr>
      <p:grpSpPr>
        <a:xfrm>
          <a:off x="0" y="0"/>
          <a:ext cx="0" cy="0"/>
          <a:chOff x="0" y="0"/>
          <a:chExt cx="0" cy="0"/>
        </a:xfrm>
      </p:grpSpPr>
      <p:sp>
        <p:nvSpPr>
          <p:cNvPr id="785" name="Google Shape;785;p169"/>
          <p:cNvSpPr/>
          <p:nvPr/>
        </p:nvSpPr>
        <p:spPr>
          <a:xfrm rot="10800000">
            <a:off x="3083198" y="434092"/>
            <a:ext cx="2902954"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69"/>
          <p:cNvSpPr txBox="1"/>
          <p:nvPr/>
        </p:nvSpPr>
        <p:spPr>
          <a:xfrm>
            <a:off x="553488" y="4341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PO NUMMER</a:t>
            </a:r>
            <a:endParaRPr b="1" i="0" sz="3000" u="none" cap="none" strike="noStrike">
              <a:solidFill>
                <a:srgbClr val="2A3B4D"/>
              </a:solidFill>
              <a:latin typeface="Proxima Nova"/>
              <a:ea typeface="Proxima Nova"/>
              <a:cs typeface="Proxima Nova"/>
              <a:sym typeface="Proxima Nova"/>
            </a:endParaRPr>
          </a:p>
        </p:txBody>
      </p:sp>
      <p:sp>
        <p:nvSpPr>
          <p:cNvPr id="787" name="Google Shape;787;p169"/>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88" name="Google Shape;788;p169"/>
          <p:cNvPicPr preferRelativeResize="0"/>
          <p:nvPr/>
        </p:nvPicPr>
        <p:blipFill>
          <a:blip r:embed="rId3">
            <a:alphaModFix/>
          </a:blip>
          <a:stretch>
            <a:fillRect/>
          </a:stretch>
        </p:blipFill>
        <p:spPr>
          <a:xfrm>
            <a:off x="364325" y="1119213"/>
            <a:ext cx="8415350" cy="3571476"/>
          </a:xfrm>
          <a:prstGeom prst="rect">
            <a:avLst/>
          </a:prstGeom>
          <a:noFill/>
          <a:ln>
            <a:noFill/>
          </a:ln>
        </p:spPr>
      </p:pic>
      <p:sp>
        <p:nvSpPr>
          <p:cNvPr id="789" name="Google Shape;789;p169"/>
          <p:cNvSpPr/>
          <p:nvPr/>
        </p:nvSpPr>
        <p:spPr>
          <a:xfrm>
            <a:off x="471900" y="4107025"/>
            <a:ext cx="980700" cy="185100"/>
          </a:xfrm>
          <a:prstGeom prst="roundRect">
            <a:avLst>
              <a:gd fmla="val 16667" name="adj"/>
            </a:avLst>
          </a:prstGeom>
          <a:noFill/>
          <a:ln cap="flat" cmpd="sng" w="9525">
            <a:solidFill>
              <a:srgbClr val="57D3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170"/>
          <p:cNvSpPr/>
          <p:nvPr/>
        </p:nvSpPr>
        <p:spPr>
          <a:xfrm rot="10800000">
            <a:off x="2573029" y="434092"/>
            <a:ext cx="397809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70"/>
          <p:cNvSpPr txBox="1"/>
          <p:nvPr/>
        </p:nvSpPr>
        <p:spPr>
          <a:xfrm>
            <a:off x="553488" y="4341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MUNTEENHEDEN</a:t>
            </a:r>
            <a:endParaRPr b="1" i="0" sz="3000" u="none" cap="none" strike="noStrike">
              <a:solidFill>
                <a:srgbClr val="2A3B4D"/>
              </a:solidFill>
              <a:latin typeface="Proxima Nova"/>
              <a:ea typeface="Proxima Nova"/>
              <a:cs typeface="Proxima Nova"/>
              <a:sym typeface="Proxima Nova"/>
            </a:endParaRPr>
          </a:p>
        </p:txBody>
      </p:sp>
      <p:sp>
        <p:nvSpPr>
          <p:cNvPr id="797" name="Google Shape;797;p170"/>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98" name="Google Shape;798;p170"/>
          <p:cNvPicPr preferRelativeResize="0"/>
          <p:nvPr/>
        </p:nvPicPr>
        <p:blipFill>
          <a:blip r:embed="rId3">
            <a:alphaModFix/>
          </a:blip>
          <a:stretch>
            <a:fillRect/>
          </a:stretch>
        </p:blipFill>
        <p:spPr>
          <a:xfrm>
            <a:off x="1177225" y="1433572"/>
            <a:ext cx="6692300" cy="2276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171"/>
          <p:cNvSpPr/>
          <p:nvPr/>
        </p:nvSpPr>
        <p:spPr>
          <a:xfrm rot="10800000">
            <a:off x="3083198" y="434092"/>
            <a:ext cx="2902954"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71"/>
          <p:cNvSpPr txBox="1"/>
          <p:nvPr/>
        </p:nvSpPr>
        <p:spPr>
          <a:xfrm>
            <a:off x="553488" y="434125"/>
            <a:ext cx="80370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TEMPLATES</a:t>
            </a:r>
            <a:endParaRPr b="1" i="0" sz="3000" u="none" cap="none" strike="noStrike">
              <a:solidFill>
                <a:srgbClr val="2A3B4D"/>
              </a:solidFill>
              <a:latin typeface="Proxima Nova"/>
              <a:ea typeface="Proxima Nova"/>
              <a:cs typeface="Proxima Nova"/>
              <a:sym typeface="Proxima Nova"/>
            </a:endParaRPr>
          </a:p>
        </p:txBody>
      </p:sp>
      <p:sp>
        <p:nvSpPr>
          <p:cNvPr id="806" name="Google Shape;806;p171"/>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807" name="Google Shape;807;p171"/>
          <p:cNvPicPr preferRelativeResize="0"/>
          <p:nvPr/>
        </p:nvPicPr>
        <p:blipFill>
          <a:blip r:embed="rId3">
            <a:alphaModFix/>
          </a:blip>
          <a:stretch>
            <a:fillRect/>
          </a:stretch>
        </p:blipFill>
        <p:spPr>
          <a:xfrm>
            <a:off x="2881538" y="1080000"/>
            <a:ext cx="3306275" cy="39196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172"/>
          <p:cNvSpPr/>
          <p:nvPr/>
        </p:nvSpPr>
        <p:spPr>
          <a:xfrm rot="10800000">
            <a:off x="2688953" y="434092"/>
            <a:ext cx="3697999"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72"/>
          <p:cNvSpPr txBox="1"/>
          <p:nvPr/>
        </p:nvSpPr>
        <p:spPr>
          <a:xfrm>
            <a:off x="407225" y="434125"/>
            <a:ext cx="82323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MIGRATIEFLOW</a:t>
            </a:r>
            <a:r>
              <a:rPr lang="en" sz="3600">
                <a:solidFill>
                  <a:srgbClr val="1A1C20"/>
                </a:solidFill>
                <a:latin typeface="Work Sans Black"/>
                <a:ea typeface="Work Sans Black"/>
                <a:cs typeface="Work Sans Black"/>
                <a:sym typeface="Work Sans Black"/>
              </a:rPr>
              <a:t> </a:t>
            </a:r>
            <a:endParaRPr b="1" i="0" sz="3000" u="none" cap="none" strike="noStrike">
              <a:solidFill>
                <a:srgbClr val="2A3B4D"/>
              </a:solidFill>
              <a:latin typeface="Proxima Nova"/>
              <a:ea typeface="Proxima Nova"/>
              <a:cs typeface="Proxima Nova"/>
              <a:sym typeface="Proxima Nova"/>
            </a:endParaRPr>
          </a:p>
        </p:txBody>
      </p:sp>
      <p:sp>
        <p:nvSpPr>
          <p:cNvPr id="815" name="Google Shape;815;p172"/>
          <p:cNvSpPr txBox="1"/>
          <p:nvPr/>
        </p:nvSpPr>
        <p:spPr>
          <a:xfrm>
            <a:off x="555275"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WANNEER ZICHTBAAR?</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lang="en">
                <a:solidFill>
                  <a:schemeClr val="dk1"/>
                </a:solidFill>
                <a:latin typeface="Work Sans"/>
                <a:ea typeface="Work Sans"/>
                <a:cs typeface="Work Sans"/>
                <a:sym typeface="Work Sans"/>
              </a:rPr>
              <a:t>✅ Alle essentiële functionaliteiten aanwezig</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lang="en">
                <a:solidFill>
                  <a:schemeClr val="dk1"/>
                </a:solidFill>
                <a:latin typeface="Work Sans"/>
                <a:ea typeface="Work Sans"/>
                <a:cs typeface="Work Sans"/>
                <a:sym typeface="Work Sans"/>
              </a:rPr>
              <a:t>✅ Vlotte en volledige migratie mogelijk</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lang="en">
                <a:solidFill>
                  <a:schemeClr val="dk1"/>
                </a:solidFill>
                <a:latin typeface="Work Sans"/>
                <a:ea typeface="Work Sans"/>
                <a:cs typeface="Work Sans"/>
                <a:sym typeface="Work Sans"/>
              </a:rPr>
              <a:t>✅ Geen dataverlies bij overgang</a:t>
            </a:r>
            <a:br>
              <a:rPr lang="en">
                <a:solidFill>
                  <a:schemeClr val="dk1"/>
                </a:solidFill>
                <a:latin typeface="Work Sans"/>
                <a:ea typeface="Work Sans"/>
                <a:cs typeface="Work Sans"/>
                <a:sym typeface="Work Sans"/>
              </a:rPr>
            </a:b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lang="en">
                <a:solidFill>
                  <a:schemeClr val="dk1"/>
                </a:solidFill>
                <a:latin typeface="Work Sans"/>
                <a:ea typeface="Work Sans"/>
                <a:cs typeface="Work Sans"/>
                <a:sym typeface="Work Sans"/>
              </a:rPr>
              <a:t>Als de migratieflow beschikbaar is in je account, </a:t>
            </a:r>
            <a:r>
              <a:rPr lang="en">
                <a:solidFill>
                  <a:schemeClr val="dk1"/>
                </a:solidFill>
                <a:latin typeface="Work Sans"/>
                <a:ea typeface="Work Sans"/>
                <a:cs typeface="Work Sans"/>
                <a:sym typeface="Work Sans"/>
              </a:rPr>
              <a:t>kun</a:t>
            </a:r>
            <a:r>
              <a:rPr lang="en">
                <a:solidFill>
                  <a:schemeClr val="dk1"/>
                </a:solidFill>
                <a:latin typeface="Work Sans"/>
                <a:ea typeface="Work Sans"/>
                <a:cs typeface="Work Sans"/>
                <a:sym typeface="Work Sans"/>
              </a:rPr>
              <a:t> je veilig overschakelen.</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173"/>
          <p:cNvSpPr/>
          <p:nvPr/>
        </p:nvSpPr>
        <p:spPr>
          <a:xfrm rot="10800000">
            <a:off x="2688953" y="434092"/>
            <a:ext cx="3697999"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173"/>
          <p:cNvSpPr txBox="1"/>
          <p:nvPr/>
        </p:nvSpPr>
        <p:spPr>
          <a:xfrm>
            <a:off x="407225" y="434125"/>
            <a:ext cx="8232300" cy="5754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VERGELIJKING</a:t>
            </a:r>
            <a:endParaRPr b="1" i="0" sz="3000" u="none" cap="none" strike="noStrike">
              <a:solidFill>
                <a:srgbClr val="2A3B4D"/>
              </a:solidFill>
              <a:latin typeface="Proxima Nova"/>
              <a:ea typeface="Proxima Nova"/>
              <a:cs typeface="Proxima Nova"/>
              <a:sym typeface="Proxima Nova"/>
            </a:endParaRPr>
          </a:p>
        </p:txBody>
      </p:sp>
      <p:sp>
        <p:nvSpPr>
          <p:cNvPr id="823" name="Google Shape;823;p173"/>
          <p:cNvSpPr txBox="1"/>
          <p:nvPr/>
        </p:nvSpPr>
        <p:spPr>
          <a:xfrm>
            <a:off x="555275" y="1263950"/>
            <a:ext cx="7936200" cy="408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a:solidFill>
                  <a:schemeClr val="dk1"/>
                </a:solidFill>
                <a:latin typeface="Work Sans"/>
                <a:ea typeface="Work Sans"/>
                <a:cs typeface="Work Sans"/>
                <a:sym typeface="Work Sans"/>
              </a:rPr>
              <a:t>Meer weten over de </a:t>
            </a:r>
            <a:r>
              <a:rPr b="1" lang="en">
                <a:solidFill>
                  <a:schemeClr val="dk1"/>
                </a:solidFill>
                <a:latin typeface="Work Sans"/>
                <a:ea typeface="Work Sans"/>
                <a:cs typeface="Work Sans"/>
                <a:sym typeface="Work Sans"/>
              </a:rPr>
              <a:t>verschillen</a:t>
            </a:r>
            <a:r>
              <a:rPr b="1" lang="en">
                <a:solidFill>
                  <a:schemeClr val="dk1"/>
                </a:solidFill>
                <a:latin typeface="Work Sans"/>
                <a:ea typeface="Work Sans"/>
                <a:cs typeface="Work Sans"/>
                <a:sym typeface="Work Sans"/>
              </a:rPr>
              <a:t> tussen oude en nieuwe projecten?</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824" name="Google Shape;824;p173"/>
          <p:cNvPicPr preferRelativeResize="0"/>
          <p:nvPr/>
        </p:nvPicPr>
        <p:blipFill>
          <a:blip r:embed="rId3">
            <a:alphaModFix/>
          </a:blip>
          <a:stretch>
            <a:fillRect/>
          </a:stretch>
        </p:blipFill>
        <p:spPr>
          <a:xfrm>
            <a:off x="1667237" y="1765750"/>
            <a:ext cx="5712276" cy="2850550"/>
          </a:xfrm>
          <a:prstGeom prst="rect">
            <a:avLst/>
          </a:prstGeom>
          <a:noFill/>
          <a:ln cap="flat" cmpd="sng" w="9525">
            <a:solidFill>
              <a:schemeClr val="dk2"/>
            </a:solidFill>
            <a:prstDash val="solid"/>
            <a:round/>
            <a:headEnd len="sm" w="sm" type="none"/>
            <a:tailEnd len="sm" w="sm" type="none"/>
          </a:ln>
        </p:spPr>
      </p:pic>
      <p:sp>
        <p:nvSpPr>
          <p:cNvPr id="825" name="Google Shape;825;p173"/>
          <p:cNvSpPr txBox="1"/>
          <p:nvPr/>
        </p:nvSpPr>
        <p:spPr>
          <a:xfrm>
            <a:off x="0" y="4548175"/>
            <a:ext cx="91440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a:solidFill>
                  <a:schemeClr val="dk1"/>
                </a:solidFill>
                <a:latin typeface="Work Sans"/>
                <a:ea typeface="Work Sans"/>
                <a:cs typeface="Work Sans"/>
                <a:sym typeface="Work Sans"/>
              </a:rPr>
              <a:t>Supportcentrum &gt; Trainingsvideo’s &gt; Projecten</a:t>
            </a:r>
            <a:endParaRPr>
              <a:solidFill>
                <a:schemeClr val="dk1"/>
              </a:solidFill>
              <a:latin typeface="Work Sans"/>
              <a:ea typeface="Work Sans"/>
              <a:cs typeface="Work Sans"/>
              <a:sym typeface="Work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174"/>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831" name="Google Shape;831;p174"/>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CHECKLIST</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Migreren naar de nieuwe projecten</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75"/>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75"/>
          <p:cNvSpPr txBox="1"/>
          <p:nvPr/>
        </p:nvSpPr>
        <p:spPr>
          <a:xfrm>
            <a:off x="407225" y="434100"/>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sz="4800"/>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pic>
        <p:nvPicPr>
          <p:cNvPr id="839" name="Google Shape;839;p175"/>
          <p:cNvPicPr preferRelativeResize="0"/>
          <p:nvPr/>
        </p:nvPicPr>
        <p:blipFill>
          <a:blip r:embed="rId3">
            <a:alphaModFix/>
          </a:blip>
          <a:stretch>
            <a:fillRect/>
          </a:stretch>
        </p:blipFill>
        <p:spPr>
          <a:xfrm>
            <a:off x="358363" y="1296000"/>
            <a:ext cx="8330025" cy="3542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158"/>
          <p:cNvSpPr txBox="1"/>
          <p:nvPr/>
        </p:nvSpPr>
        <p:spPr>
          <a:xfrm>
            <a:off x="700207" y="763900"/>
            <a:ext cx="5553300" cy="5430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3300"/>
              <a:buFont typeface="Proxima Nova"/>
              <a:buNone/>
            </a:pPr>
            <a:r>
              <a:rPr b="1" i="0" lang="en" sz="3300" u="none" cap="none" strike="noStrike">
                <a:solidFill>
                  <a:srgbClr val="2A3B4D"/>
                </a:solidFill>
                <a:latin typeface="Proxima Nova"/>
                <a:ea typeface="Proxima Nova"/>
                <a:cs typeface="Proxima Nova"/>
                <a:sym typeface="Proxima Nova"/>
              </a:rPr>
              <a:t>INHOUD </a:t>
            </a:r>
            <a:r>
              <a:rPr b="1" lang="en" sz="3300">
                <a:solidFill>
                  <a:srgbClr val="2A3B4D"/>
                </a:solidFill>
                <a:latin typeface="Proxima Nova"/>
                <a:ea typeface="Proxima Nova"/>
                <a:cs typeface="Proxima Nova"/>
                <a:sym typeface="Proxima Nova"/>
              </a:rPr>
              <a:t>WEBINAR</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l">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
        <p:nvSpPr>
          <p:cNvPr id="666" name="Google Shape;666;p158"/>
          <p:cNvSpPr txBox="1"/>
          <p:nvPr/>
        </p:nvSpPr>
        <p:spPr>
          <a:xfrm>
            <a:off x="2425514" y="1915742"/>
            <a:ext cx="2102700" cy="1178700"/>
          </a:xfrm>
          <a:prstGeom prst="rect">
            <a:avLst/>
          </a:prstGeom>
          <a:noFill/>
          <a:ln>
            <a:noFill/>
          </a:ln>
        </p:spPr>
        <p:txBody>
          <a:bodyPr anchorCtr="0" anchor="t" bIns="34275" lIns="68575" spcFirstLastPara="1" rIns="68575" wrap="square" tIns="34275">
            <a:noAutofit/>
          </a:bodyPr>
          <a:lstStyle/>
          <a:p>
            <a:pPr indent="0" lvl="0" marL="0" marR="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STAND VAN ZAKEN</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800"/>
              </a:spcBef>
              <a:spcAft>
                <a:spcPts val="0"/>
              </a:spcAft>
              <a:buClr>
                <a:srgbClr val="A5A5A5"/>
              </a:buClr>
              <a:buSzPts val="800"/>
              <a:buFont typeface="Arial"/>
              <a:buNone/>
            </a:pPr>
            <a:r>
              <a:rPr lang="en" sz="1200">
                <a:solidFill>
                  <a:srgbClr val="A5A5A5"/>
                </a:solidFill>
                <a:latin typeface="Proxima Nova"/>
                <a:ea typeface="Proxima Nova"/>
                <a:cs typeface="Proxima Nova"/>
                <a:sym typeface="Proxima Nova"/>
              </a:rPr>
              <a:t>Ontwikkeling en status van de nieuwe projectmodule</a:t>
            </a:r>
            <a:endParaRPr b="1" i="0" sz="1200" u="none" cap="none" strike="noStrike">
              <a:solidFill>
                <a:srgbClr val="A5A5A5"/>
              </a:solidFill>
              <a:latin typeface="Proxima Nova"/>
              <a:ea typeface="Proxima Nova"/>
              <a:cs typeface="Proxima Nova"/>
              <a:sym typeface="Proxima Nova"/>
            </a:endParaRPr>
          </a:p>
        </p:txBody>
      </p:sp>
      <p:grpSp>
        <p:nvGrpSpPr>
          <p:cNvPr id="667" name="Google Shape;667;p158"/>
          <p:cNvGrpSpPr/>
          <p:nvPr/>
        </p:nvGrpSpPr>
        <p:grpSpPr>
          <a:xfrm>
            <a:off x="1762346" y="1664548"/>
            <a:ext cx="546249" cy="502425"/>
            <a:chOff x="935665" y="3221665"/>
            <a:chExt cx="728332" cy="669900"/>
          </a:xfrm>
        </p:grpSpPr>
        <p:sp>
          <p:nvSpPr>
            <p:cNvPr id="668" name="Google Shape;668;p158"/>
            <p:cNvSpPr txBox="1"/>
            <p:nvPr/>
          </p:nvSpPr>
          <p:spPr>
            <a:xfrm>
              <a:off x="978197" y="3388510"/>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01</a:t>
              </a:r>
              <a:endParaRPr b="0" i="0" sz="1100" u="none" cap="none" strike="noStrike">
                <a:solidFill>
                  <a:srgbClr val="000000"/>
                </a:solidFill>
                <a:latin typeface="Arial"/>
                <a:ea typeface="Arial"/>
                <a:cs typeface="Arial"/>
                <a:sym typeface="Arial"/>
              </a:endParaRPr>
            </a:p>
          </p:txBody>
        </p:sp>
        <p:sp>
          <p:nvSpPr>
            <p:cNvPr id="669" name="Google Shape;669;p158"/>
            <p:cNvSpPr/>
            <p:nvPr/>
          </p:nvSpPr>
          <p:spPr>
            <a:xfrm>
              <a:off x="935665" y="3221665"/>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sp>
        <p:nvSpPr>
          <p:cNvPr id="670" name="Google Shape;670;p158"/>
          <p:cNvSpPr txBox="1"/>
          <p:nvPr/>
        </p:nvSpPr>
        <p:spPr>
          <a:xfrm>
            <a:off x="5352225" y="1915750"/>
            <a:ext cx="2254800" cy="117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MIGRATIE</a:t>
            </a:r>
            <a:endParaRPr sz="1200">
              <a:solidFill>
                <a:schemeClr val="dk1"/>
              </a:solidFill>
            </a:endParaRPr>
          </a:p>
          <a:p>
            <a:pPr indent="0" lvl="0" marL="0" rtl="0" algn="l">
              <a:lnSpc>
                <a:spcPct val="115000"/>
              </a:lnSpc>
              <a:spcBef>
                <a:spcPts val="800"/>
              </a:spcBef>
              <a:spcAft>
                <a:spcPts val="0"/>
              </a:spcAft>
              <a:buClr>
                <a:schemeClr val="accent3"/>
              </a:buClr>
              <a:buSzPts val="800"/>
              <a:buFont typeface="Arial"/>
              <a:buNone/>
            </a:pPr>
            <a:r>
              <a:rPr lang="en" sz="1200">
                <a:solidFill>
                  <a:schemeClr val="accent3"/>
                </a:solidFill>
                <a:latin typeface="Proxima Nova"/>
                <a:ea typeface="Proxima Nova"/>
                <a:cs typeface="Proxima Nova"/>
                <a:sym typeface="Proxima Nova"/>
              </a:rPr>
              <a:t>Hoe zit de migratieflow precies in elkaar?</a:t>
            </a:r>
            <a:endParaRPr b="1" sz="1200">
              <a:solidFill>
                <a:srgbClr val="2A3B4D"/>
              </a:solidFill>
              <a:latin typeface="Proxima Nova"/>
              <a:ea typeface="Proxima Nova"/>
              <a:cs typeface="Proxima Nova"/>
              <a:sym typeface="Proxima Nova"/>
            </a:endParaRPr>
          </a:p>
        </p:txBody>
      </p:sp>
      <p:grpSp>
        <p:nvGrpSpPr>
          <p:cNvPr id="671" name="Google Shape;671;p158"/>
          <p:cNvGrpSpPr/>
          <p:nvPr/>
        </p:nvGrpSpPr>
        <p:grpSpPr>
          <a:xfrm>
            <a:off x="4689064" y="1664548"/>
            <a:ext cx="530300" cy="502425"/>
            <a:chOff x="6252085" y="1910584"/>
            <a:chExt cx="707066" cy="669900"/>
          </a:xfrm>
        </p:grpSpPr>
        <p:sp>
          <p:nvSpPr>
            <p:cNvPr id="672" name="Google Shape;672;p158"/>
            <p:cNvSpPr txBox="1"/>
            <p:nvPr/>
          </p:nvSpPr>
          <p:spPr>
            <a:xfrm>
              <a:off x="6273351" y="2077429"/>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02</a:t>
              </a:r>
              <a:endParaRPr b="0" i="0" sz="1100" u="none" cap="none" strike="noStrike">
                <a:solidFill>
                  <a:srgbClr val="000000"/>
                </a:solidFill>
                <a:latin typeface="Arial"/>
                <a:ea typeface="Arial"/>
                <a:cs typeface="Arial"/>
                <a:sym typeface="Arial"/>
              </a:endParaRPr>
            </a:p>
          </p:txBody>
        </p:sp>
        <p:sp>
          <p:nvSpPr>
            <p:cNvPr id="673" name="Google Shape;673;p158"/>
            <p:cNvSpPr/>
            <p:nvPr/>
          </p:nvSpPr>
          <p:spPr>
            <a:xfrm>
              <a:off x="6252085" y="1910584"/>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sp>
        <p:nvSpPr>
          <p:cNvPr id="674" name="Google Shape;674;p158"/>
          <p:cNvSpPr txBox="1"/>
          <p:nvPr/>
        </p:nvSpPr>
        <p:spPr>
          <a:xfrm>
            <a:off x="2457425" y="3463825"/>
            <a:ext cx="2137500" cy="117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OUD VS NIEUW</a:t>
            </a:r>
            <a:endParaRPr sz="1200">
              <a:solidFill>
                <a:schemeClr val="dk1"/>
              </a:solidFill>
            </a:endParaRPr>
          </a:p>
          <a:p>
            <a:pPr indent="0" lvl="0" marL="0" rtl="0" algn="l">
              <a:lnSpc>
                <a:spcPct val="115000"/>
              </a:lnSpc>
              <a:spcBef>
                <a:spcPts val="800"/>
              </a:spcBef>
              <a:spcAft>
                <a:spcPts val="0"/>
              </a:spcAft>
              <a:buClr>
                <a:schemeClr val="accent3"/>
              </a:buClr>
              <a:buSzPts val="800"/>
              <a:buFont typeface="Arial"/>
              <a:buNone/>
            </a:pPr>
            <a:r>
              <a:rPr lang="en" sz="1200">
                <a:solidFill>
                  <a:schemeClr val="accent3"/>
                </a:solidFill>
                <a:latin typeface="Proxima Nova"/>
                <a:ea typeface="Proxima Nova"/>
                <a:cs typeface="Proxima Nova"/>
                <a:sym typeface="Proxima Nova"/>
              </a:rPr>
              <a:t>Wat zijn de verbeterde en nieuwe functionaliteiten?</a:t>
            </a:r>
            <a:endParaRPr b="1" sz="1200">
              <a:solidFill>
                <a:srgbClr val="2A3B4D"/>
              </a:solidFill>
              <a:latin typeface="Proxima Nova"/>
              <a:ea typeface="Proxima Nova"/>
              <a:cs typeface="Proxima Nova"/>
              <a:sym typeface="Proxima Nova"/>
            </a:endParaRPr>
          </a:p>
        </p:txBody>
      </p:sp>
      <p:grpSp>
        <p:nvGrpSpPr>
          <p:cNvPr id="675" name="Google Shape;675;p158"/>
          <p:cNvGrpSpPr/>
          <p:nvPr/>
        </p:nvGrpSpPr>
        <p:grpSpPr>
          <a:xfrm>
            <a:off x="1794245" y="3212635"/>
            <a:ext cx="538274" cy="502425"/>
            <a:chOff x="2392327" y="4115068"/>
            <a:chExt cx="717699" cy="669900"/>
          </a:xfrm>
        </p:grpSpPr>
        <p:sp>
          <p:nvSpPr>
            <p:cNvPr id="676" name="Google Shape;676;p158"/>
            <p:cNvSpPr txBox="1"/>
            <p:nvPr/>
          </p:nvSpPr>
          <p:spPr>
            <a:xfrm>
              <a:off x="2424226" y="4281913"/>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03</a:t>
              </a:r>
              <a:endParaRPr b="0" i="0" sz="1100" u="none" cap="none" strike="noStrike">
                <a:solidFill>
                  <a:srgbClr val="000000"/>
                </a:solidFill>
                <a:latin typeface="Arial"/>
                <a:ea typeface="Arial"/>
                <a:cs typeface="Arial"/>
                <a:sym typeface="Arial"/>
              </a:endParaRPr>
            </a:p>
          </p:txBody>
        </p:sp>
        <p:sp>
          <p:nvSpPr>
            <p:cNvPr id="677" name="Google Shape;677;p158"/>
            <p:cNvSpPr/>
            <p:nvPr/>
          </p:nvSpPr>
          <p:spPr>
            <a:xfrm>
              <a:off x="2392327" y="4115068"/>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sp>
        <p:nvSpPr>
          <p:cNvPr id="678" name="Google Shape;678;p158"/>
          <p:cNvSpPr txBox="1"/>
          <p:nvPr/>
        </p:nvSpPr>
        <p:spPr>
          <a:xfrm>
            <a:off x="5341275" y="3463825"/>
            <a:ext cx="2220900" cy="11787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rgbClr val="2A3B4D"/>
              </a:buClr>
              <a:buSzPts val="900"/>
              <a:buFont typeface="Arial"/>
              <a:buNone/>
            </a:pPr>
            <a:r>
              <a:rPr b="1" lang="en" sz="1200">
                <a:solidFill>
                  <a:srgbClr val="2A3B4D"/>
                </a:solidFill>
                <a:latin typeface="Proxima Nova"/>
                <a:ea typeface="Proxima Nova"/>
                <a:cs typeface="Proxima Nova"/>
                <a:sym typeface="Proxima Nova"/>
              </a:rPr>
              <a:t>CHECKLIST</a:t>
            </a:r>
            <a:endParaRPr sz="1200">
              <a:solidFill>
                <a:schemeClr val="dk1"/>
              </a:solidFill>
            </a:endParaRPr>
          </a:p>
          <a:p>
            <a:pPr indent="0" lvl="0" marL="0" rtl="0" algn="l">
              <a:lnSpc>
                <a:spcPct val="115000"/>
              </a:lnSpc>
              <a:spcBef>
                <a:spcPts val="800"/>
              </a:spcBef>
              <a:spcAft>
                <a:spcPts val="0"/>
              </a:spcAft>
              <a:buClr>
                <a:schemeClr val="accent3"/>
              </a:buClr>
              <a:buSzPts val="800"/>
              <a:buFont typeface="Arial"/>
              <a:buNone/>
            </a:pPr>
            <a:r>
              <a:rPr lang="en" sz="1200">
                <a:solidFill>
                  <a:schemeClr val="accent3"/>
                </a:solidFill>
                <a:latin typeface="Proxima Nova"/>
                <a:ea typeface="Proxima Nova"/>
                <a:cs typeface="Proxima Nova"/>
                <a:sym typeface="Proxima Nova"/>
              </a:rPr>
              <a:t>Bereid jezelf en je team voor op een vlotte migratie</a:t>
            </a:r>
            <a:endParaRPr b="1" sz="1200">
              <a:solidFill>
                <a:srgbClr val="2A3B4D"/>
              </a:solidFill>
              <a:latin typeface="Proxima Nova"/>
              <a:ea typeface="Proxima Nova"/>
              <a:cs typeface="Proxima Nova"/>
              <a:sym typeface="Proxima Nova"/>
            </a:endParaRPr>
          </a:p>
        </p:txBody>
      </p:sp>
      <p:grpSp>
        <p:nvGrpSpPr>
          <p:cNvPr id="679" name="Google Shape;679;p158"/>
          <p:cNvGrpSpPr/>
          <p:nvPr/>
        </p:nvGrpSpPr>
        <p:grpSpPr>
          <a:xfrm>
            <a:off x="4720963" y="3212635"/>
            <a:ext cx="522325" cy="502425"/>
            <a:chOff x="6294617" y="4115068"/>
            <a:chExt cx="696433" cy="669900"/>
          </a:xfrm>
        </p:grpSpPr>
        <p:sp>
          <p:nvSpPr>
            <p:cNvPr id="680" name="Google Shape;680;p158"/>
            <p:cNvSpPr txBox="1"/>
            <p:nvPr/>
          </p:nvSpPr>
          <p:spPr>
            <a:xfrm>
              <a:off x="6305250" y="4281913"/>
              <a:ext cx="685800" cy="3999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2A3B4D"/>
                </a:buClr>
                <a:buSzPts val="2100"/>
                <a:buFont typeface="Arial"/>
                <a:buNone/>
              </a:pPr>
              <a:r>
                <a:rPr b="1" i="0" lang="en" sz="2100" u="none" cap="none" strike="noStrike">
                  <a:solidFill>
                    <a:srgbClr val="2A3B4D"/>
                  </a:solidFill>
                  <a:latin typeface="Proxima Nova"/>
                  <a:ea typeface="Proxima Nova"/>
                  <a:cs typeface="Proxima Nova"/>
                  <a:sym typeface="Proxima Nova"/>
                </a:rPr>
                <a:t>04</a:t>
              </a:r>
              <a:endParaRPr b="0" i="0" sz="1100" u="none" cap="none" strike="noStrike">
                <a:solidFill>
                  <a:srgbClr val="000000"/>
                </a:solidFill>
                <a:latin typeface="Arial"/>
                <a:ea typeface="Arial"/>
                <a:cs typeface="Arial"/>
                <a:sym typeface="Arial"/>
              </a:endParaRPr>
            </a:p>
          </p:txBody>
        </p:sp>
        <p:sp>
          <p:nvSpPr>
            <p:cNvPr id="681" name="Google Shape;681;p158"/>
            <p:cNvSpPr/>
            <p:nvPr/>
          </p:nvSpPr>
          <p:spPr>
            <a:xfrm>
              <a:off x="6294617" y="4115068"/>
              <a:ext cx="669900" cy="669900"/>
            </a:xfrm>
            <a:prstGeom prst="rect">
              <a:avLst/>
            </a:prstGeom>
            <a:noFill/>
            <a:ln cap="flat" cmpd="sng" w="28575">
              <a:solidFill>
                <a:srgbClr val="2A3B4D"/>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A3B4D"/>
                </a:solidFill>
                <a:latin typeface="Proxima Nova"/>
                <a:ea typeface="Proxima Nova"/>
                <a:cs typeface="Proxima Nova"/>
                <a:sym typeface="Proxima Nova"/>
              </a:endParaRPr>
            </a:p>
          </p:txBody>
        </p:sp>
      </p:grpSp>
      <p:cxnSp>
        <p:nvCxnSpPr>
          <p:cNvPr id="682" name="Google Shape;682;p158"/>
          <p:cNvCxnSpPr/>
          <p:nvPr/>
        </p:nvCxnSpPr>
        <p:spPr>
          <a:xfrm>
            <a:off x="2493132" y="1789681"/>
            <a:ext cx="557100" cy="0"/>
          </a:xfrm>
          <a:prstGeom prst="straightConnector1">
            <a:avLst/>
          </a:prstGeom>
          <a:noFill/>
          <a:ln cap="flat" cmpd="sng" w="19050">
            <a:solidFill>
              <a:srgbClr val="00B2B2"/>
            </a:solidFill>
            <a:prstDash val="solid"/>
            <a:miter lim="800000"/>
            <a:headEnd len="sm" w="sm" type="none"/>
            <a:tailEnd len="sm" w="sm" type="none"/>
          </a:ln>
        </p:spPr>
      </p:cxnSp>
      <p:cxnSp>
        <p:nvCxnSpPr>
          <p:cNvPr id="683" name="Google Shape;683;p158"/>
          <p:cNvCxnSpPr/>
          <p:nvPr/>
        </p:nvCxnSpPr>
        <p:spPr>
          <a:xfrm>
            <a:off x="5434120" y="1789681"/>
            <a:ext cx="557100" cy="0"/>
          </a:xfrm>
          <a:prstGeom prst="straightConnector1">
            <a:avLst/>
          </a:prstGeom>
          <a:noFill/>
          <a:ln cap="flat" cmpd="sng" w="19050">
            <a:solidFill>
              <a:srgbClr val="00B2B2"/>
            </a:solidFill>
            <a:prstDash val="solid"/>
            <a:miter lim="800000"/>
            <a:headEnd len="sm" w="sm" type="none"/>
            <a:tailEnd len="sm" w="sm" type="none"/>
          </a:ln>
        </p:spPr>
      </p:cxnSp>
      <p:cxnSp>
        <p:nvCxnSpPr>
          <p:cNvPr id="684" name="Google Shape;684;p158"/>
          <p:cNvCxnSpPr/>
          <p:nvPr/>
        </p:nvCxnSpPr>
        <p:spPr>
          <a:xfrm>
            <a:off x="2519259" y="3340825"/>
            <a:ext cx="557100" cy="0"/>
          </a:xfrm>
          <a:prstGeom prst="straightConnector1">
            <a:avLst/>
          </a:prstGeom>
          <a:noFill/>
          <a:ln cap="flat" cmpd="sng" w="19050">
            <a:solidFill>
              <a:srgbClr val="00B2B2"/>
            </a:solidFill>
            <a:prstDash val="solid"/>
            <a:miter lim="800000"/>
            <a:headEnd len="sm" w="sm" type="none"/>
            <a:tailEnd len="sm" w="sm" type="none"/>
          </a:ln>
        </p:spPr>
      </p:cxnSp>
      <p:cxnSp>
        <p:nvCxnSpPr>
          <p:cNvPr id="685" name="Google Shape;685;p158"/>
          <p:cNvCxnSpPr/>
          <p:nvPr/>
        </p:nvCxnSpPr>
        <p:spPr>
          <a:xfrm>
            <a:off x="5434120" y="3340825"/>
            <a:ext cx="557100" cy="0"/>
          </a:xfrm>
          <a:prstGeom prst="straightConnector1">
            <a:avLst/>
          </a:prstGeom>
          <a:noFill/>
          <a:ln cap="flat" cmpd="sng" w="19050">
            <a:solidFill>
              <a:srgbClr val="00B2B2"/>
            </a:solidFill>
            <a:prstDash val="solid"/>
            <a:miter lim="800000"/>
            <a:headEnd len="sm" w="sm" type="none"/>
            <a:tailEnd len="sm" w="sm" type="none"/>
          </a:ln>
        </p:spPr>
      </p:cxnSp>
      <p:sp>
        <p:nvSpPr>
          <p:cNvPr id="686" name="Google Shape;686;p158"/>
          <p:cNvSpPr txBox="1"/>
          <p:nvPr/>
        </p:nvSpPr>
        <p:spPr>
          <a:xfrm>
            <a:off x="722897" y="522700"/>
            <a:ext cx="3662400" cy="281400"/>
          </a:xfrm>
          <a:prstGeom prst="rect">
            <a:avLst/>
          </a:prstGeom>
          <a:noFill/>
          <a:ln>
            <a:noFill/>
          </a:ln>
        </p:spPr>
        <p:txBody>
          <a:bodyPr anchorCtr="0" anchor="t" bIns="34275" lIns="68575" spcFirstLastPara="1" rIns="68575" wrap="square" tIns="34275">
            <a:noAutofit/>
          </a:bodyPr>
          <a:lstStyle/>
          <a:p>
            <a:pPr indent="0" lvl="0" marL="0" marR="0" rtl="0" algn="l">
              <a:lnSpc>
                <a:spcPct val="112500"/>
              </a:lnSpc>
              <a:spcBef>
                <a:spcPts val="0"/>
              </a:spcBef>
              <a:spcAft>
                <a:spcPts val="0"/>
              </a:spcAft>
              <a:buClr>
                <a:srgbClr val="BFBFBF"/>
              </a:buClr>
              <a:buSzPts val="1200"/>
              <a:buFont typeface="Arial"/>
              <a:buNone/>
            </a:pPr>
            <a:r>
              <a:rPr lang="en" sz="1200">
                <a:solidFill>
                  <a:srgbClr val="BFBFBF"/>
                </a:solidFill>
                <a:latin typeface="Proxima Nova"/>
                <a:ea typeface="Proxima Nova"/>
                <a:cs typeface="Proxima Nova"/>
                <a:sym typeface="Proxima Nova"/>
              </a:rPr>
              <a:t>Migreren naar de nieuwe projecten</a:t>
            </a:r>
            <a:endParaRPr b="0" i="0" sz="1200" u="none" cap="none" strike="noStrike">
              <a:solidFill>
                <a:srgbClr val="BFBFBF"/>
              </a:solidFill>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76"/>
          <p:cNvSpPr txBox="1"/>
          <p:nvPr/>
        </p:nvSpPr>
        <p:spPr>
          <a:xfrm>
            <a:off x="555275" y="12639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VOOR MIGRATIE - </a:t>
            </a:r>
            <a:r>
              <a:rPr b="1" lang="en">
                <a:solidFill>
                  <a:srgbClr val="57D3D2"/>
                </a:solidFill>
                <a:latin typeface="Work Sans"/>
                <a:ea typeface="Work Sans"/>
                <a:cs typeface="Work Sans"/>
                <a:sym typeface="Work Sans"/>
              </a:rPr>
              <a:t>ALGEMEEN</a:t>
            </a:r>
            <a:endParaRPr b="1" sz="1200">
              <a:solidFill>
                <a:schemeClr val="dk1"/>
              </a:solidFill>
              <a:latin typeface="Work Sans"/>
              <a:ea typeface="Work Sans"/>
              <a:cs typeface="Work Sans"/>
              <a:sym typeface="Work Sans"/>
            </a:endParaRPr>
          </a:p>
          <a:p>
            <a:pPr indent="-336550" lvl="0" marL="457200" rtl="0" algn="l">
              <a:lnSpc>
                <a:spcPct val="115000"/>
              </a:lnSpc>
              <a:spcBef>
                <a:spcPts val="0"/>
              </a:spcBef>
              <a:spcAft>
                <a:spcPts val="0"/>
              </a:spcAft>
              <a:buClr>
                <a:schemeClr val="dk1"/>
              </a:buClr>
              <a:buSzPts val="1700"/>
              <a:buFont typeface="Work Sans"/>
              <a:buChar char="❏"/>
            </a:pPr>
            <a:r>
              <a:rPr b="1" lang="en">
                <a:solidFill>
                  <a:schemeClr val="dk1"/>
                </a:solidFill>
                <a:highlight>
                  <a:srgbClr val="FFFFFF"/>
                </a:highlight>
                <a:latin typeface="Work Sans"/>
                <a:ea typeface="Work Sans"/>
                <a:cs typeface="Work Sans"/>
                <a:sym typeface="Work Sans"/>
              </a:rPr>
              <a:t>Check interne processen / huidige flow</a:t>
            </a:r>
            <a:r>
              <a:rPr lang="en">
                <a:solidFill>
                  <a:schemeClr val="dk1"/>
                </a:solidFill>
                <a:highlight>
                  <a:srgbClr val="FFFFFF"/>
                </a:highlight>
                <a:latin typeface="Work Sans"/>
                <a:ea typeface="Work Sans"/>
                <a:cs typeface="Work Sans"/>
                <a:sym typeface="Work Sans"/>
              </a:rPr>
              <a:t>: hoe gebruik je nu projecten? </a:t>
            </a:r>
            <a:endParaRPr>
              <a:solidFill>
                <a:schemeClr val="dk1"/>
              </a:solidFill>
              <a:highlight>
                <a:srgbClr val="FFFFFF"/>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rgbClr val="FFFFFF"/>
                </a:highlight>
                <a:latin typeface="Work Sans"/>
                <a:ea typeface="Work Sans"/>
                <a:cs typeface="Work Sans"/>
                <a:sym typeface="Work Sans"/>
              </a:rPr>
              <a:t>Evalueer je workflow: hoe zet je projecten in m.b.t. offertes en facturen?</a:t>
            </a:r>
            <a:endParaRPr>
              <a:solidFill>
                <a:schemeClr val="dk1"/>
              </a:solidFill>
              <a:highlight>
                <a:srgbClr val="FFFFFF"/>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rgbClr val="FFFFFF"/>
                </a:highlight>
                <a:latin typeface="Work Sans"/>
                <a:ea typeface="Work Sans"/>
                <a:cs typeface="Work Sans"/>
                <a:sym typeface="Work Sans"/>
              </a:rPr>
              <a:t>Maak een voorbeeldproject aan volgens je ideale scenario.</a:t>
            </a:r>
            <a:endParaRPr>
              <a:solidFill>
                <a:schemeClr val="dk1"/>
              </a:solidFill>
              <a:highlight>
                <a:srgbClr val="FFFFFF"/>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rgbClr val="FFFFFF"/>
                </a:highlight>
                <a:latin typeface="Work Sans"/>
                <a:ea typeface="Work Sans"/>
                <a:cs typeface="Work Sans"/>
                <a:sym typeface="Work Sans"/>
              </a:rPr>
              <a:t>Zorg dat je actieve projecten up-to-date zijn.</a:t>
            </a:r>
            <a:endParaRPr>
              <a:solidFill>
                <a:schemeClr val="dk1"/>
              </a:solidFill>
              <a:highlight>
                <a:srgbClr val="FFFFFF"/>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rgbClr val="FFFFFF"/>
                </a:highlight>
                <a:latin typeface="Work Sans"/>
                <a:ea typeface="Work Sans"/>
                <a:cs typeface="Work Sans"/>
                <a:sym typeface="Work Sans"/>
              </a:rPr>
              <a:t>Maak een extern testaccount.</a:t>
            </a:r>
            <a:endParaRPr>
              <a:solidFill>
                <a:schemeClr val="dk1"/>
              </a:solidFill>
              <a:highlight>
                <a:srgbClr val="FFFFFF"/>
              </a:highlight>
              <a:latin typeface="Work Sans"/>
              <a:ea typeface="Work Sans"/>
              <a:cs typeface="Work Sans"/>
              <a:sym typeface="Work Sans"/>
            </a:endParaRPr>
          </a:p>
          <a:p>
            <a:pPr indent="0" lvl="0" marL="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45720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45720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sp>
        <p:nvSpPr>
          <p:cNvPr id="846" name="Google Shape;846;p176"/>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76"/>
          <p:cNvSpPr txBox="1"/>
          <p:nvPr/>
        </p:nvSpPr>
        <p:spPr>
          <a:xfrm>
            <a:off x="407225" y="434100"/>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sz="4800"/>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177"/>
          <p:cNvSpPr txBox="1"/>
          <p:nvPr/>
        </p:nvSpPr>
        <p:spPr>
          <a:xfrm>
            <a:off x="555275" y="12639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VOOR MIGRATIE - </a:t>
            </a:r>
            <a:r>
              <a:rPr b="1" lang="en">
                <a:solidFill>
                  <a:srgbClr val="57D3D2"/>
                </a:solidFill>
                <a:latin typeface="Work Sans"/>
                <a:ea typeface="Work Sans"/>
                <a:cs typeface="Work Sans"/>
                <a:sym typeface="Work Sans"/>
              </a:rPr>
              <a:t>ALGEMEEN</a:t>
            </a:r>
            <a:endParaRPr b="1">
              <a:solidFill>
                <a:schemeClr val="dk1"/>
              </a:solidFill>
              <a:latin typeface="Work Sans"/>
              <a:ea typeface="Work Sans"/>
              <a:cs typeface="Work Sans"/>
              <a:sym typeface="Work Sans"/>
            </a:endParaRPr>
          </a:p>
          <a:p>
            <a:pPr indent="-336550" lvl="0" marL="457200" rtl="0" algn="l">
              <a:lnSpc>
                <a:spcPct val="115000"/>
              </a:lnSpc>
              <a:spcBef>
                <a:spcPts val="0"/>
              </a:spcBef>
              <a:spcAft>
                <a:spcPts val="0"/>
              </a:spcAft>
              <a:buClr>
                <a:schemeClr val="dk1"/>
              </a:buClr>
              <a:buSzPts val="1700"/>
              <a:buFont typeface="Work Sans"/>
              <a:buChar char="❏"/>
            </a:pPr>
            <a:r>
              <a:rPr b="1" lang="en">
                <a:solidFill>
                  <a:schemeClr val="dk1"/>
                </a:solidFill>
                <a:highlight>
                  <a:schemeClr val="lt1"/>
                </a:highlight>
                <a:latin typeface="Work Sans"/>
                <a:ea typeface="Work Sans"/>
                <a:cs typeface="Work Sans"/>
                <a:sym typeface="Work Sans"/>
              </a:rPr>
              <a:t>Train je collega’s</a:t>
            </a:r>
            <a:endParaRPr b="1">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Video’s en artikels over de werking op ons Supportcentrum.</a:t>
            </a:r>
            <a:endParaRPr>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Communiceer wanneer de nieuwe werking zal ingaan</a:t>
            </a:r>
            <a:r>
              <a:rPr lang="en">
                <a:solidFill>
                  <a:schemeClr val="dk1"/>
                </a:solidFill>
                <a:highlight>
                  <a:schemeClr val="lt1"/>
                </a:highlight>
                <a:latin typeface="Work Sans"/>
                <a:ea typeface="Work Sans"/>
                <a:cs typeface="Work Sans"/>
                <a:sym typeface="Work Sans"/>
              </a:rPr>
              <a:t>.</a:t>
            </a:r>
            <a:endParaRPr>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Documenteer je nieuwe proces</a:t>
            </a:r>
            <a:endParaRPr>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Tip</a:t>
            </a:r>
            <a:r>
              <a:rPr lang="en">
                <a:solidFill>
                  <a:schemeClr val="dk1"/>
                </a:solidFill>
                <a:highlight>
                  <a:schemeClr val="lt1"/>
                </a:highlight>
                <a:latin typeface="Work Sans"/>
                <a:ea typeface="Work Sans"/>
                <a:cs typeface="Work Sans"/>
                <a:sym typeface="Work Sans"/>
              </a:rPr>
              <a:t>: duid intern een (aantal) </a:t>
            </a:r>
            <a:r>
              <a:rPr i="1" lang="en">
                <a:solidFill>
                  <a:schemeClr val="dk1"/>
                </a:solidFill>
                <a:highlight>
                  <a:schemeClr val="lt1"/>
                </a:highlight>
                <a:latin typeface="Work Sans"/>
                <a:ea typeface="Work Sans"/>
                <a:cs typeface="Work Sans"/>
                <a:sym typeface="Work Sans"/>
              </a:rPr>
              <a:t>migration coach(es)</a:t>
            </a:r>
            <a:r>
              <a:rPr lang="en">
                <a:solidFill>
                  <a:schemeClr val="dk1"/>
                </a:solidFill>
                <a:highlight>
                  <a:schemeClr val="lt1"/>
                </a:highlight>
                <a:latin typeface="Work Sans"/>
                <a:ea typeface="Work Sans"/>
                <a:cs typeface="Work Sans"/>
                <a:sym typeface="Work Sans"/>
              </a:rPr>
              <a:t> aan.</a:t>
            </a:r>
            <a:endParaRPr b="1">
              <a:solidFill>
                <a:schemeClr val="dk1"/>
              </a:solidFill>
              <a:highlight>
                <a:srgbClr val="FFFFFF"/>
              </a:highlight>
              <a:latin typeface="Work Sans"/>
              <a:ea typeface="Work Sans"/>
              <a:cs typeface="Work Sans"/>
              <a:sym typeface="Work Sans"/>
            </a:endParaRPr>
          </a:p>
          <a:p>
            <a:pPr indent="0" lvl="0" marL="457200" rtl="0" algn="l">
              <a:lnSpc>
                <a:spcPct val="115000"/>
              </a:lnSpc>
              <a:spcBef>
                <a:spcPts val="0"/>
              </a:spcBef>
              <a:spcAft>
                <a:spcPts val="0"/>
              </a:spcAft>
              <a:buNone/>
            </a:pPr>
            <a:r>
              <a:t/>
            </a:r>
            <a:endParaRPr sz="1100">
              <a:solidFill>
                <a:schemeClr val="dk1"/>
              </a:solidFill>
              <a:highlight>
                <a:srgbClr val="FFFFFF"/>
              </a:highlight>
              <a:latin typeface="Work Sans"/>
              <a:ea typeface="Work Sans"/>
              <a:cs typeface="Work Sans"/>
              <a:sym typeface="Work Sans"/>
            </a:endParaRPr>
          </a:p>
          <a:p>
            <a:pPr indent="0" lvl="0" marL="0" rtl="0" algn="l">
              <a:lnSpc>
                <a:spcPct val="150000"/>
              </a:lnSpc>
              <a:spcBef>
                <a:spcPts val="0"/>
              </a:spcBef>
              <a:spcAft>
                <a:spcPts val="0"/>
              </a:spcAft>
              <a:buNone/>
            </a:pPr>
            <a:r>
              <a:rPr lang="en">
                <a:latin typeface="Work Sans"/>
                <a:ea typeface="Work Sans"/>
                <a:cs typeface="Work Sans"/>
                <a:sym typeface="Work Sans"/>
              </a:rPr>
              <a:t>💡 Nieuwe module = nieuwe kansen.</a:t>
            </a:r>
            <a:endParaRPr>
              <a:latin typeface="Work Sans"/>
              <a:ea typeface="Work Sans"/>
              <a:cs typeface="Work Sans"/>
              <a:sym typeface="Work Sans"/>
            </a:endParaRPr>
          </a:p>
        </p:txBody>
      </p:sp>
      <p:sp>
        <p:nvSpPr>
          <p:cNvPr id="854" name="Google Shape;854;p177"/>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177"/>
          <p:cNvSpPr txBox="1"/>
          <p:nvPr/>
        </p:nvSpPr>
        <p:spPr>
          <a:xfrm>
            <a:off x="407225" y="434100"/>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sz="4800"/>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rgbClr val="000000"/>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78"/>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VOOR MIGRATIE - </a:t>
            </a:r>
            <a:r>
              <a:rPr b="1" lang="en">
                <a:solidFill>
                  <a:srgbClr val="57D3D2"/>
                </a:solidFill>
                <a:latin typeface="Work Sans"/>
                <a:ea typeface="Work Sans"/>
                <a:cs typeface="Work Sans"/>
                <a:sym typeface="Work Sans"/>
              </a:rPr>
              <a:t>FUNCTIONALITEITEN &amp; TABBLADEN</a:t>
            </a:r>
            <a:endParaRPr>
              <a:latin typeface="Work Sans"/>
              <a:ea typeface="Work Sans"/>
              <a:cs typeface="Work Sans"/>
              <a:sym typeface="Work Sans"/>
            </a:endParaRPr>
          </a:p>
        </p:txBody>
      </p:sp>
      <p:sp>
        <p:nvSpPr>
          <p:cNvPr id="862" name="Google Shape;862;p178"/>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78"/>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pic>
        <p:nvPicPr>
          <p:cNvPr id="864" name="Google Shape;864;p178"/>
          <p:cNvPicPr preferRelativeResize="0"/>
          <p:nvPr/>
        </p:nvPicPr>
        <p:blipFill>
          <a:blip r:embed="rId3">
            <a:alphaModFix/>
          </a:blip>
          <a:stretch>
            <a:fillRect/>
          </a:stretch>
        </p:blipFill>
        <p:spPr>
          <a:xfrm>
            <a:off x="1110451" y="1644775"/>
            <a:ext cx="6468224" cy="3426774"/>
          </a:xfrm>
          <a:prstGeom prst="rect">
            <a:avLst/>
          </a:prstGeom>
          <a:noFill/>
          <a:ln>
            <a:noFill/>
          </a:ln>
        </p:spPr>
      </p:pic>
      <p:pic>
        <p:nvPicPr>
          <p:cNvPr id="865" name="Google Shape;865;p178"/>
          <p:cNvPicPr preferRelativeResize="0"/>
          <p:nvPr/>
        </p:nvPicPr>
        <p:blipFill rotWithShape="1">
          <a:blip r:embed="rId4">
            <a:alphaModFix/>
          </a:blip>
          <a:srcRect b="83416" l="1767" r="2152" t="11535"/>
          <a:stretch/>
        </p:blipFill>
        <p:spPr>
          <a:xfrm>
            <a:off x="2853025" y="1503425"/>
            <a:ext cx="2991876" cy="1413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79"/>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NA</a:t>
            </a:r>
            <a:r>
              <a:rPr b="1" lang="en">
                <a:solidFill>
                  <a:schemeClr val="dk1"/>
                </a:solidFill>
                <a:latin typeface="Work Sans"/>
                <a:ea typeface="Work Sans"/>
                <a:cs typeface="Work Sans"/>
                <a:sym typeface="Work Sans"/>
              </a:rPr>
              <a:t> MIGRATIE - </a:t>
            </a:r>
            <a:r>
              <a:rPr b="1" lang="en">
                <a:solidFill>
                  <a:srgbClr val="57D3D2"/>
                </a:solidFill>
                <a:latin typeface="Work Sans"/>
                <a:ea typeface="Work Sans"/>
                <a:cs typeface="Work Sans"/>
                <a:sym typeface="Work Sans"/>
              </a:rPr>
              <a:t>ACTIEVE PROJECTEN AANVULLEN</a:t>
            </a:r>
            <a:r>
              <a:rPr b="1" lang="en">
                <a:solidFill>
                  <a:schemeClr val="dk1"/>
                </a:solidFill>
                <a:latin typeface="Work Sans"/>
                <a:ea typeface="Work Sans"/>
                <a:cs typeface="Work Sans"/>
                <a:sym typeface="Work Sans"/>
              </a:rPr>
              <a:t> </a:t>
            </a:r>
            <a:endParaRPr>
              <a:latin typeface="Work Sans"/>
              <a:ea typeface="Work Sans"/>
              <a:cs typeface="Work Sans"/>
              <a:sym typeface="Work Sans"/>
            </a:endParaRPr>
          </a:p>
        </p:txBody>
      </p:sp>
      <p:sp>
        <p:nvSpPr>
          <p:cNvPr id="872" name="Google Shape;872;p179"/>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79"/>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pic>
        <p:nvPicPr>
          <p:cNvPr id="874" name="Google Shape;874;p179"/>
          <p:cNvPicPr preferRelativeResize="0"/>
          <p:nvPr/>
        </p:nvPicPr>
        <p:blipFill rotWithShape="1">
          <a:blip r:embed="rId3">
            <a:alphaModFix/>
          </a:blip>
          <a:srcRect b="0" l="0" r="0" t="9828"/>
          <a:stretch/>
        </p:blipFill>
        <p:spPr>
          <a:xfrm>
            <a:off x="1929225" y="1408100"/>
            <a:ext cx="5003674" cy="35729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80"/>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EXTRA VOORBEREIDING</a:t>
            </a:r>
            <a:r>
              <a:rPr b="1" lang="en">
                <a:solidFill>
                  <a:schemeClr val="dk1"/>
                </a:solidFill>
                <a:latin typeface="Work Sans"/>
                <a:ea typeface="Work Sans"/>
                <a:cs typeface="Work Sans"/>
                <a:sym typeface="Work Sans"/>
              </a:rPr>
              <a:t> - </a:t>
            </a:r>
            <a:r>
              <a:rPr b="1" lang="en">
                <a:solidFill>
                  <a:srgbClr val="57D3D2"/>
                </a:solidFill>
                <a:latin typeface="Work Sans"/>
                <a:ea typeface="Work Sans"/>
                <a:cs typeface="Work Sans"/>
                <a:sym typeface="Work Sans"/>
              </a:rPr>
              <a:t>SPECIFIEKE USE CASES</a:t>
            </a:r>
            <a:r>
              <a:rPr b="1" lang="en">
                <a:solidFill>
                  <a:schemeClr val="dk1"/>
                </a:solidFill>
                <a:latin typeface="Work Sans"/>
                <a:ea typeface="Work Sans"/>
                <a:cs typeface="Work Sans"/>
                <a:sym typeface="Work Sans"/>
              </a:rPr>
              <a:t> </a:t>
            </a:r>
            <a:endParaRPr b="1">
              <a:solidFill>
                <a:schemeClr val="dk1"/>
              </a:solidFill>
              <a:latin typeface="Work Sans"/>
              <a:ea typeface="Work Sans"/>
              <a:cs typeface="Work Sans"/>
              <a:sym typeface="Work Sans"/>
            </a:endParaRPr>
          </a:p>
          <a:p>
            <a:pPr indent="-336550" lvl="0" marL="457200" rtl="0" algn="l">
              <a:lnSpc>
                <a:spcPct val="115000"/>
              </a:lnSpc>
              <a:spcBef>
                <a:spcPts val="0"/>
              </a:spcBef>
              <a:spcAft>
                <a:spcPts val="0"/>
              </a:spcAft>
              <a:buClr>
                <a:schemeClr val="dk1"/>
              </a:buClr>
              <a:buSzPts val="1700"/>
              <a:buFont typeface="Work Sans"/>
              <a:buChar char="❏"/>
            </a:pPr>
            <a:r>
              <a:rPr b="1" lang="en">
                <a:solidFill>
                  <a:schemeClr val="dk1"/>
                </a:solidFill>
                <a:highlight>
                  <a:schemeClr val="lt1"/>
                </a:highlight>
                <a:latin typeface="Work Sans"/>
                <a:ea typeface="Work Sans"/>
                <a:cs typeface="Work Sans"/>
                <a:sym typeface="Work Sans"/>
              </a:rPr>
              <a:t>Tijdregistraties</a:t>
            </a:r>
            <a:endParaRPr b="1">
              <a:solidFill>
                <a:schemeClr val="dk1"/>
              </a:solidFill>
              <a:highlight>
                <a:schemeClr val="lt1"/>
              </a:highlight>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highlight>
                  <a:schemeClr val="lt1"/>
                </a:highlight>
                <a:latin typeface="Work Sans"/>
                <a:ea typeface="Work Sans"/>
                <a:cs typeface="Work Sans"/>
                <a:sym typeface="Work Sans"/>
              </a:rPr>
              <a:t>Tijdregistraties zijn nu altijd gelinkt aan een taak. </a:t>
            </a:r>
            <a:endParaRPr>
              <a:solidFill>
                <a:schemeClr val="dk1"/>
              </a:solidFill>
              <a:highlight>
                <a:schemeClr val="lt1"/>
              </a:highlight>
              <a:latin typeface="Work Sans"/>
              <a:ea typeface="Work Sans"/>
              <a:cs typeface="Work Sans"/>
              <a:sym typeface="Work Sans"/>
            </a:endParaRPr>
          </a:p>
          <a:p>
            <a:pPr indent="-317500" lvl="0" marL="457200" rtl="0" algn="l">
              <a:lnSpc>
                <a:spcPct val="115000"/>
              </a:lnSpc>
              <a:spcBef>
                <a:spcPts val="0"/>
              </a:spcBef>
              <a:spcAft>
                <a:spcPts val="0"/>
              </a:spcAft>
              <a:buClr>
                <a:schemeClr val="dk1"/>
              </a:buClr>
              <a:buSzPts val="1400"/>
              <a:buFont typeface="Work Sans"/>
              <a:buChar char="❏"/>
            </a:pPr>
            <a:r>
              <a:rPr b="1" lang="en">
                <a:solidFill>
                  <a:schemeClr val="dk1"/>
                </a:solidFill>
                <a:latin typeface="Work Sans"/>
                <a:ea typeface="Work Sans"/>
                <a:cs typeface="Work Sans"/>
                <a:sym typeface="Work Sans"/>
              </a:rPr>
              <a:t>Voorschotfacturen</a:t>
            </a:r>
            <a:endParaRPr b="1">
              <a:solidFill>
                <a:schemeClr val="dk1"/>
              </a:solidFill>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Factureren op basis van % doe je met de facturatiemethode Fixed price.</a:t>
            </a:r>
            <a:endParaRPr>
              <a:solidFill>
                <a:schemeClr val="dk1"/>
              </a:solidFill>
              <a:latin typeface="Work Sans"/>
              <a:ea typeface="Work Sans"/>
              <a:cs typeface="Work Sans"/>
              <a:sym typeface="Work Sans"/>
            </a:endParaRPr>
          </a:p>
          <a:p>
            <a:pPr indent="-317500" lvl="0" marL="457200" rtl="0" algn="l">
              <a:lnSpc>
                <a:spcPct val="115000"/>
              </a:lnSpc>
              <a:spcBef>
                <a:spcPts val="0"/>
              </a:spcBef>
              <a:spcAft>
                <a:spcPts val="0"/>
              </a:spcAft>
              <a:buClr>
                <a:schemeClr val="dk1"/>
              </a:buClr>
              <a:buSzPts val="1400"/>
              <a:buFont typeface="Work Sans"/>
              <a:buChar char="❏"/>
            </a:pPr>
            <a:r>
              <a:rPr b="1" lang="en">
                <a:solidFill>
                  <a:schemeClr val="dk1"/>
                </a:solidFill>
                <a:latin typeface="Work Sans"/>
                <a:ea typeface="Work Sans"/>
                <a:cs typeface="Work Sans"/>
                <a:sym typeface="Work Sans"/>
              </a:rPr>
              <a:t>Tickets</a:t>
            </a:r>
            <a:endParaRPr b="1">
              <a:solidFill>
                <a:schemeClr val="dk1"/>
              </a:solidFill>
              <a:latin typeface="Work Sans"/>
              <a:ea typeface="Work Sans"/>
              <a:cs typeface="Work Sans"/>
              <a:sym typeface="Work Sans"/>
            </a:endParaRPr>
          </a:p>
          <a:p>
            <a:pPr indent="-317500" lvl="1" marL="914400" rtl="0" algn="l">
              <a:lnSpc>
                <a:spcPct val="115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Die link je niet meer aan een project, maar wel aan een taak.</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rPr lang="en">
                <a:solidFill>
                  <a:schemeClr val="dk1"/>
                </a:solidFill>
                <a:latin typeface="Work Sans"/>
                <a:ea typeface="Work Sans"/>
                <a:cs typeface="Work Sans"/>
                <a:sym typeface="Work Sans"/>
              </a:rPr>
              <a:t>💌 Zelf een relevante usecase gevonden? Laat het ons weten.</a:t>
            </a:r>
            <a:endParaRPr>
              <a:solidFill>
                <a:schemeClr val="dk1"/>
              </a:solidFill>
              <a:latin typeface="Work Sans"/>
              <a:ea typeface="Work Sans"/>
              <a:cs typeface="Work Sans"/>
              <a:sym typeface="Work Sans"/>
            </a:endParaRPr>
          </a:p>
        </p:txBody>
      </p:sp>
      <p:sp>
        <p:nvSpPr>
          <p:cNvPr id="881" name="Google Shape;881;p180"/>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80"/>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181"/>
          <p:cNvSpPr txBox="1"/>
          <p:nvPr/>
        </p:nvSpPr>
        <p:spPr>
          <a:xfrm>
            <a:off x="555288" y="1121850"/>
            <a:ext cx="7936200" cy="2899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EXTRA VOORBEREIDING - </a:t>
            </a:r>
            <a:r>
              <a:rPr b="1" lang="en">
                <a:solidFill>
                  <a:srgbClr val="57D3D2"/>
                </a:solidFill>
                <a:latin typeface="Work Sans"/>
                <a:ea typeface="Work Sans"/>
                <a:cs typeface="Work Sans"/>
                <a:sym typeface="Work Sans"/>
              </a:rPr>
              <a:t>TRAININGSVIDEO’S</a:t>
            </a:r>
            <a:endParaRPr b="1">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i="1" lang="en" sz="1100">
                <a:solidFill>
                  <a:schemeClr val="dk1"/>
                </a:solidFill>
                <a:highlight>
                  <a:schemeClr val="lt1"/>
                </a:highlight>
                <a:latin typeface="Work Sans"/>
                <a:ea typeface="Work Sans"/>
                <a:cs typeface="Work Sans"/>
                <a:sym typeface="Work Sans"/>
              </a:rPr>
              <a:t>Supportcentrum &gt; Trainingsvideo's &gt; Projecten. </a:t>
            </a:r>
            <a:endParaRPr sz="1100">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15000"/>
              </a:lnSpc>
              <a:spcBef>
                <a:spcPts val="0"/>
              </a:spcBef>
              <a:spcAft>
                <a:spcPts val="0"/>
              </a:spcAft>
              <a:buNone/>
            </a:pPr>
            <a:r>
              <a:t/>
            </a:r>
            <a:endParaRPr>
              <a:solidFill>
                <a:schemeClr val="dk1"/>
              </a:solidFill>
              <a:latin typeface="Work Sans"/>
              <a:ea typeface="Work Sans"/>
              <a:cs typeface="Work Sans"/>
              <a:sym typeface="Work Sans"/>
            </a:endParaRPr>
          </a:p>
        </p:txBody>
      </p:sp>
      <p:sp>
        <p:nvSpPr>
          <p:cNvPr id="889" name="Google Shape;889;p181"/>
          <p:cNvSpPr/>
          <p:nvPr/>
        </p:nvSpPr>
        <p:spPr>
          <a:xfrm rot="10800000">
            <a:off x="3172769" y="434092"/>
            <a:ext cx="277870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181"/>
          <p:cNvSpPr txBox="1"/>
          <p:nvPr/>
        </p:nvSpPr>
        <p:spPr>
          <a:xfrm>
            <a:off x="407225" y="319075"/>
            <a:ext cx="82323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CHECKLIST</a:t>
            </a:r>
            <a:endParaRPr b="1" i="0" sz="3000" u="none" cap="none" strike="noStrike">
              <a:solidFill>
                <a:srgbClr val="2A3B4D"/>
              </a:solidFill>
              <a:latin typeface="Proxima Nova"/>
              <a:ea typeface="Proxima Nova"/>
              <a:cs typeface="Proxima Nova"/>
              <a:sym typeface="Proxima Nova"/>
            </a:endParaRPr>
          </a:p>
        </p:txBody>
      </p:sp>
      <p:pic>
        <p:nvPicPr>
          <p:cNvPr id="891" name="Google Shape;891;p181"/>
          <p:cNvPicPr preferRelativeResize="0"/>
          <p:nvPr/>
        </p:nvPicPr>
        <p:blipFill>
          <a:blip r:embed="rId3">
            <a:alphaModFix/>
          </a:blip>
          <a:stretch>
            <a:fillRect/>
          </a:stretch>
        </p:blipFill>
        <p:spPr>
          <a:xfrm>
            <a:off x="1554379" y="1708300"/>
            <a:ext cx="6015498" cy="34013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82"/>
          <p:cNvSpPr txBox="1"/>
          <p:nvPr>
            <p:ph type="title"/>
          </p:nvPr>
        </p:nvSpPr>
        <p:spPr>
          <a:xfrm>
            <a:off x="519225" y="383750"/>
            <a:ext cx="7687500" cy="9000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4800">
                <a:latin typeface="Work Sans Black"/>
                <a:ea typeface="Work Sans Black"/>
                <a:cs typeface="Work Sans Black"/>
                <a:sym typeface="Work Sans Black"/>
              </a:rPr>
              <a:t>CONCLUSIE</a:t>
            </a:r>
            <a:endParaRPr sz="4800">
              <a:latin typeface="Work Sans Black"/>
              <a:ea typeface="Work Sans Black"/>
              <a:cs typeface="Work Sans Black"/>
              <a:sym typeface="Work Sans Black"/>
            </a:endParaRPr>
          </a:p>
        </p:txBody>
      </p:sp>
      <p:sp>
        <p:nvSpPr>
          <p:cNvPr id="897" name="Google Shape;897;p182"/>
          <p:cNvSpPr/>
          <p:nvPr/>
        </p:nvSpPr>
        <p:spPr>
          <a:xfrm>
            <a:off x="3613820" y="1824950"/>
            <a:ext cx="1916353" cy="1789100"/>
          </a:xfrm>
          <a:prstGeom prst="flowChartOffpageConnector">
            <a:avLst/>
          </a:prstGeom>
          <a:solidFill>
            <a:srgbClr val="00B2B2">
              <a:alpha val="61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solidFill>
                <a:srgbClr val="FFFFFF"/>
              </a:solidFill>
              <a:latin typeface="Work Sans"/>
              <a:ea typeface="Work Sans"/>
              <a:cs typeface="Work Sans"/>
              <a:sym typeface="Work Sans"/>
            </a:endParaRPr>
          </a:p>
          <a:p>
            <a:pPr indent="0" lvl="0" marL="0" rtl="0" algn="ctr">
              <a:spcBef>
                <a:spcPts val="0"/>
              </a:spcBef>
              <a:spcAft>
                <a:spcPts val="0"/>
              </a:spcAft>
              <a:buNone/>
            </a:pPr>
            <a:r>
              <a:rPr b="1" lang="en" sz="1700">
                <a:solidFill>
                  <a:srgbClr val="FFFFFF"/>
                </a:solidFill>
                <a:latin typeface="Work Sans"/>
                <a:ea typeface="Work Sans"/>
                <a:cs typeface="Work Sans"/>
                <a:sym typeface="Work Sans"/>
              </a:rPr>
              <a:t>EVALUEER</a:t>
            </a:r>
            <a:endParaRPr b="1" sz="1300">
              <a:solidFill>
                <a:srgbClr val="FFFFFF"/>
              </a:solidFill>
              <a:latin typeface="Work Sans"/>
              <a:ea typeface="Work Sans"/>
              <a:cs typeface="Work Sans"/>
              <a:sym typeface="Work Sans"/>
            </a:endParaRPr>
          </a:p>
        </p:txBody>
      </p:sp>
      <p:sp>
        <p:nvSpPr>
          <p:cNvPr id="898" name="Google Shape;898;p182"/>
          <p:cNvSpPr/>
          <p:nvPr/>
        </p:nvSpPr>
        <p:spPr>
          <a:xfrm>
            <a:off x="1564950" y="1824950"/>
            <a:ext cx="1916353" cy="1789100"/>
          </a:xfrm>
          <a:prstGeom prst="flowChartOffpageConnector">
            <a:avLst/>
          </a:prstGeom>
          <a:solidFill>
            <a:srgbClr val="00B2B2">
              <a:alpha val="61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solidFill>
                <a:srgbClr val="FFFFFF"/>
              </a:solidFill>
              <a:latin typeface="Work Sans"/>
              <a:ea typeface="Work Sans"/>
              <a:cs typeface="Work Sans"/>
              <a:sym typeface="Work Sans"/>
            </a:endParaRPr>
          </a:p>
          <a:p>
            <a:pPr indent="0" lvl="0" marL="0" rtl="0" algn="ctr">
              <a:spcBef>
                <a:spcPts val="0"/>
              </a:spcBef>
              <a:spcAft>
                <a:spcPts val="0"/>
              </a:spcAft>
              <a:buNone/>
            </a:pPr>
            <a:r>
              <a:rPr b="1" lang="en" sz="1700">
                <a:solidFill>
                  <a:srgbClr val="FFFFFF"/>
                </a:solidFill>
                <a:latin typeface="Work Sans"/>
                <a:ea typeface="Work Sans"/>
                <a:cs typeface="Work Sans"/>
                <a:sym typeface="Work Sans"/>
              </a:rPr>
              <a:t>PROBEER</a:t>
            </a:r>
            <a:endParaRPr b="1" sz="1300">
              <a:solidFill>
                <a:srgbClr val="FFFFFF"/>
              </a:solidFill>
              <a:latin typeface="Work Sans"/>
              <a:ea typeface="Work Sans"/>
              <a:cs typeface="Work Sans"/>
              <a:sym typeface="Work Sans"/>
            </a:endParaRPr>
          </a:p>
        </p:txBody>
      </p:sp>
      <p:sp>
        <p:nvSpPr>
          <p:cNvPr id="899" name="Google Shape;899;p182"/>
          <p:cNvSpPr/>
          <p:nvPr/>
        </p:nvSpPr>
        <p:spPr>
          <a:xfrm>
            <a:off x="5662696" y="1824950"/>
            <a:ext cx="1916353" cy="1789100"/>
          </a:xfrm>
          <a:prstGeom prst="flowChartOffpageConnector">
            <a:avLst/>
          </a:prstGeom>
          <a:solidFill>
            <a:srgbClr val="00B2B2">
              <a:alpha val="6145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700">
              <a:solidFill>
                <a:srgbClr val="FBFBFB"/>
              </a:solidFill>
              <a:latin typeface="Work Sans"/>
              <a:ea typeface="Work Sans"/>
              <a:cs typeface="Work Sans"/>
              <a:sym typeface="Work Sans"/>
            </a:endParaRPr>
          </a:p>
          <a:p>
            <a:pPr indent="0" lvl="0" marL="0" rtl="0" algn="ctr">
              <a:spcBef>
                <a:spcPts val="0"/>
              </a:spcBef>
              <a:spcAft>
                <a:spcPts val="0"/>
              </a:spcAft>
              <a:buNone/>
            </a:pPr>
            <a:r>
              <a:rPr b="1" lang="en" sz="1700">
                <a:solidFill>
                  <a:srgbClr val="FBFBFB"/>
                </a:solidFill>
                <a:latin typeface="Work Sans"/>
                <a:ea typeface="Work Sans"/>
                <a:cs typeface="Work Sans"/>
                <a:sym typeface="Work Sans"/>
              </a:rPr>
              <a:t>INFORMEER</a:t>
            </a:r>
            <a:endParaRPr b="1" sz="1700">
              <a:solidFill>
                <a:srgbClr val="FBFBFB"/>
              </a:solidFill>
              <a:latin typeface="Work Sans"/>
              <a:ea typeface="Work Sans"/>
              <a:cs typeface="Work Sans"/>
              <a:sym typeface="Work Sans"/>
            </a:endParaRPr>
          </a:p>
        </p:txBody>
      </p:sp>
      <p:sp>
        <p:nvSpPr>
          <p:cNvPr id="900" name="Google Shape;900;p182"/>
          <p:cNvSpPr/>
          <p:nvPr/>
        </p:nvSpPr>
        <p:spPr>
          <a:xfrm>
            <a:off x="972975" y="3872725"/>
            <a:ext cx="7366200" cy="731700"/>
          </a:xfrm>
          <a:prstGeom prst="snip2SameRect">
            <a:avLst>
              <a:gd fmla="val 16667" name="adj1"/>
              <a:gd fmla="val 0" name="adj2"/>
            </a:avLst>
          </a:prstGeom>
          <a:noFill/>
          <a:ln cap="flat" cmpd="sng" w="38100">
            <a:solidFill>
              <a:srgbClr val="00B2B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000">
                <a:latin typeface="Work Sans"/>
                <a:ea typeface="Work Sans"/>
                <a:cs typeface="Work Sans"/>
                <a:sym typeface="Work Sans"/>
              </a:rPr>
              <a:t>Bereid jezelf en je team goed voor op de migratie zodat je volop kan genieten van je start met nieuwe projecten.</a:t>
            </a:r>
            <a:endParaRPr b="1" i="1" sz="1000">
              <a:latin typeface="Work Sans"/>
              <a:ea typeface="Work Sans"/>
              <a:cs typeface="Work Sans"/>
              <a:sym typeface="Work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83"/>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906" name="Google Shape;906;p183"/>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EINDE WEBINAR</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Migreren naar de nieuwe projecten</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159"/>
          <p:cNvSpPr/>
          <p:nvPr/>
        </p:nvSpPr>
        <p:spPr>
          <a:xfrm>
            <a:off x="4063625" y="0"/>
            <a:ext cx="5100900" cy="5143500"/>
          </a:xfrm>
          <a:prstGeom prst="rect">
            <a:avLst/>
          </a:prstGeom>
          <a:solidFill>
            <a:srgbClr val="2A3B4D">
              <a:alpha val="8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59"/>
          <p:cNvSpPr txBox="1"/>
          <p:nvPr/>
        </p:nvSpPr>
        <p:spPr>
          <a:xfrm>
            <a:off x="830255" y="1494185"/>
            <a:ext cx="2862391" cy="4554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rgbClr val="D8D8D8"/>
              </a:buClr>
              <a:buSzPts val="3300"/>
              <a:buFont typeface="Arial"/>
              <a:buNone/>
            </a:pPr>
            <a:r>
              <a:rPr b="1" i="0" lang="en" sz="3300" u="none" cap="none" strike="noStrike">
                <a:solidFill>
                  <a:srgbClr val="D8D8D8"/>
                </a:solidFill>
                <a:latin typeface="Proxima Nova"/>
                <a:ea typeface="Proxima Nova"/>
                <a:cs typeface="Proxima Nova"/>
                <a:sym typeface="Proxima Nova"/>
              </a:rPr>
              <a:t>QUESTIONS TAB</a:t>
            </a:r>
            <a:endParaRPr b="0" i="0" sz="1100" u="none" cap="none" strike="noStrike">
              <a:solidFill>
                <a:srgbClr val="000000"/>
              </a:solidFill>
              <a:latin typeface="Arial"/>
              <a:ea typeface="Arial"/>
              <a:cs typeface="Arial"/>
              <a:sym typeface="Arial"/>
            </a:endParaRPr>
          </a:p>
        </p:txBody>
      </p:sp>
      <p:sp>
        <p:nvSpPr>
          <p:cNvPr id="694" name="Google Shape;694;p159"/>
          <p:cNvSpPr txBox="1"/>
          <p:nvPr/>
        </p:nvSpPr>
        <p:spPr>
          <a:xfrm>
            <a:off x="397709" y="743125"/>
            <a:ext cx="2966700" cy="281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rgbClr val="BFBFBF"/>
              </a:buClr>
              <a:buSzPts val="900"/>
              <a:buFont typeface="Arial"/>
              <a:buNone/>
            </a:pPr>
            <a:r>
              <a:t/>
            </a:r>
            <a:endParaRPr b="0" i="0" sz="1200" u="none" cap="none" strike="noStrike">
              <a:solidFill>
                <a:srgbClr val="BFBFBF"/>
              </a:solidFill>
              <a:latin typeface="Proxima Nova"/>
              <a:ea typeface="Proxima Nova"/>
              <a:cs typeface="Proxima Nova"/>
              <a:sym typeface="Proxima Nova"/>
            </a:endParaRPr>
          </a:p>
        </p:txBody>
      </p:sp>
      <p:sp>
        <p:nvSpPr>
          <p:cNvPr id="695" name="Google Shape;695;p159"/>
          <p:cNvSpPr txBox="1"/>
          <p:nvPr/>
        </p:nvSpPr>
        <p:spPr>
          <a:xfrm>
            <a:off x="327546" y="992959"/>
            <a:ext cx="3365100" cy="489900"/>
          </a:xfrm>
          <a:prstGeom prst="rect">
            <a:avLst/>
          </a:prstGeom>
          <a:noFill/>
          <a:ln>
            <a:noFill/>
          </a:ln>
        </p:spPr>
        <p:txBody>
          <a:bodyPr anchorCtr="0" anchor="t" bIns="34275" lIns="68575" spcFirstLastPara="1" rIns="68575" wrap="square" tIns="34275">
            <a:noAutofit/>
          </a:bodyPr>
          <a:lstStyle/>
          <a:p>
            <a:pPr indent="0" lvl="0" marL="0" marR="0" rtl="0" algn="r">
              <a:lnSpc>
                <a:spcPct val="90000"/>
              </a:lnSpc>
              <a:spcBef>
                <a:spcPts val="0"/>
              </a:spcBef>
              <a:spcAft>
                <a:spcPts val="0"/>
              </a:spcAft>
              <a:buClr>
                <a:srgbClr val="2A3B4D"/>
              </a:buClr>
              <a:buSzPts val="3600"/>
              <a:buFont typeface="Proxima Nova"/>
              <a:buNone/>
            </a:pPr>
            <a:r>
              <a:rPr b="1" i="0" lang="en" sz="3600" u="none" cap="none" strike="noStrike">
                <a:solidFill>
                  <a:srgbClr val="2A3B4D"/>
                </a:solidFill>
                <a:latin typeface="Proxima Nova"/>
                <a:ea typeface="Proxima Nova"/>
                <a:cs typeface="Proxima Nova"/>
                <a:sym typeface="Proxima Nova"/>
              </a:rPr>
              <a:t>VRAGEN?</a:t>
            </a:r>
            <a:endParaRPr b="0" i="0" sz="11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chemeClr val="dk1"/>
              </a:buClr>
              <a:buSzPts val="3300"/>
              <a:buFont typeface="Proxima Nova"/>
              <a:buNone/>
            </a:pPr>
            <a:r>
              <a:t/>
            </a:r>
            <a:endParaRPr b="1" i="0" sz="3300" u="none" cap="none" strike="noStrike">
              <a:solidFill>
                <a:srgbClr val="2A3B4D"/>
              </a:solidFill>
              <a:latin typeface="Proxima Nova"/>
              <a:ea typeface="Proxima Nova"/>
              <a:cs typeface="Proxima Nova"/>
              <a:sym typeface="Proxima Nova"/>
            </a:endParaRPr>
          </a:p>
          <a:p>
            <a:pPr indent="0" lvl="0" marL="0" marR="0" rtl="0" algn="r">
              <a:lnSpc>
                <a:spcPct val="90000"/>
              </a:lnSpc>
              <a:spcBef>
                <a:spcPts val="0"/>
              </a:spcBef>
              <a:spcAft>
                <a:spcPts val="0"/>
              </a:spcAft>
              <a:buClr>
                <a:schemeClr val="dk1"/>
              </a:buClr>
              <a:buSzPts val="3300"/>
              <a:buFont typeface="Proxima Nova"/>
              <a:buNone/>
            </a:pPr>
            <a:r>
              <a:t/>
            </a:r>
            <a:endParaRPr b="1" i="0" sz="3300" u="none" cap="none" strike="noStrike">
              <a:solidFill>
                <a:srgbClr val="2A3B4D"/>
              </a:solidFill>
              <a:latin typeface="Proxima Nova"/>
              <a:ea typeface="Proxima Nova"/>
              <a:cs typeface="Proxima Nova"/>
              <a:sym typeface="Proxima Nova"/>
            </a:endParaRPr>
          </a:p>
        </p:txBody>
      </p:sp>
      <p:pic>
        <p:nvPicPr>
          <p:cNvPr id="696" name="Google Shape;696;p159"/>
          <p:cNvPicPr preferRelativeResize="0"/>
          <p:nvPr/>
        </p:nvPicPr>
        <p:blipFill rotWithShape="1">
          <a:blip r:embed="rId3">
            <a:alphaModFix/>
          </a:blip>
          <a:srcRect b="0" l="0" r="0" t="0"/>
          <a:stretch/>
        </p:blipFill>
        <p:spPr>
          <a:xfrm>
            <a:off x="5564900" y="1453875"/>
            <a:ext cx="2098350" cy="2098350"/>
          </a:xfrm>
          <a:prstGeom prst="flowChartExtract">
            <a:avLst/>
          </a:prstGeom>
          <a:noFill/>
          <a:ln>
            <a:noFill/>
          </a:ln>
        </p:spPr>
      </p:pic>
      <p:pic>
        <p:nvPicPr>
          <p:cNvPr descr="A white screen with black border&#10;&#10;Description automatically generated" id="697" name="Google Shape;697;p159"/>
          <p:cNvPicPr preferRelativeResize="0"/>
          <p:nvPr/>
        </p:nvPicPr>
        <p:blipFill rotWithShape="1">
          <a:blip r:embed="rId4">
            <a:alphaModFix/>
          </a:blip>
          <a:srcRect b="0" l="0" r="0" t="0"/>
          <a:stretch/>
        </p:blipFill>
        <p:spPr>
          <a:xfrm>
            <a:off x="5564900" y="0"/>
            <a:ext cx="2147963"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160"/>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703" name="Google Shape;703;p160"/>
          <p:cNvSpPr txBox="1"/>
          <p:nvPr/>
        </p:nvSpPr>
        <p:spPr>
          <a:xfrm>
            <a:off x="0" y="1569904"/>
            <a:ext cx="9143999"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STAND VAN ZAKEN</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Migreren naar de nieuwe projecten</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pic>
        <p:nvPicPr>
          <p:cNvPr id="709" name="Google Shape;709;p161"/>
          <p:cNvPicPr preferRelativeResize="0"/>
          <p:nvPr/>
        </p:nvPicPr>
        <p:blipFill rotWithShape="1">
          <a:blip r:embed="rId3">
            <a:alphaModFix/>
          </a:blip>
          <a:srcRect b="18660" l="0" r="0" t="138"/>
          <a:stretch/>
        </p:blipFill>
        <p:spPr>
          <a:xfrm>
            <a:off x="0" y="2571750"/>
            <a:ext cx="7581650" cy="2571750"/>
          </a:xfrm>
          <a:prstGeom prst="rect">
            <a:avLst/>
          </a:prstGeom>
          <a:noFill/>
          <a:ln>
            <a:noFill/>
          </a:ln>
        </p:spPr>
      </p:pic>
      <p:sp>
        <p:nvSpPr>
          <p:cNvPr id="710" name="Google Shape;710;p161"/>
          <p:cNvSpPr/>
          <p:nvPr/>
        </p:nvSpPr>
        <p:spPr>
          <a:xfrm rot="10800000">
            <a:off x="3869521" y="324782"/>
            <a:ext cx="4056379" cy="351493"/>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600">
              <a:solidFill>
                <a:srgbClr val="1A1C20"/>
              </a:solidFill>
              <a:latin typeface="Work Sans Black"/>
              <a:ea typeface="Work Sans Black"/>
              <a:cs typeface="Work Sans Black"/>
              <a:sym typeface="Work Sans Black"/>
            </a:endParaRPr>
          </a:p>
        </p:txBody>
      </p:sp>
      <p:sp>
        <p:nvSpPr>
          <p:cNvPr id="711" name="Google Shape;711;p161"/>
          <p:cNvSpPr txBox="1"/>
          <p:nvPr/>
        </p:nvSpPr>
        <p:spPr>
          <a:xfrm>
            <a:off x="2944475" y="140800"/>
            <a:ext cx="5104500" cy="62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3600">
                <a:solidFill>
                  <a:srgbClr val="1A1C20"/>
                </a:solidFill>
                <a:latin typeface="Work Sans Black"/>
                <a:ea typeface="Work Sans Black"/>
                <a:cs typeface="Work Sans Black"/>
                <a:sym typeface="Work Sans Black"/>
              </a:rPr>
              <a:t>STAND VAN ZAKEN</a:t>
            </a:r>
            <a:endParaRPr sz="3600">
              <a:solidFill>
                <a:srgbClr val="1A1C20"/>
              </a:solidFill>
              <a:latin typeface="Work Sans Black"/>
              <a:ea typeface="Work Sans Black"/>
              <a:cs typeface="Work Sans Black"/>
              <a:sym typeface="Work Sans Black"/>
            </a:endParaRPr>
          </a:p>
        </p:txBody>
      </p:sp>
      <p:sp>
        <p:nvSpPr>
          <p:cNvPr id="712" name="Google Shape;712;p161"/>
          <p:cNvSpPr txBox="1"/>
          <p:nvPr/>
        </p:nvSpPr>
        <p:spPr>
          <a:xfrm>
            <a:off x="2846675" y="705500"/>
            <a:ext cx="52023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rgbClr val="000000"/>
              </a:buClr>
              <a:buSzPts val="1100"/>
              <a:buFont typeface="Arial"/>
              <a:buNone/>
            </a:pPr>
            <a:r>
              <a:rPr i="1" lang="en" sz="2100">
                <a:solidFill>
                  <a:srgbClr val="00B2B2"/>
                </a:solidFill>
                <a:latin typeface="Work Sans"/>
                <a:ea typeface="Work Sans"/>
                <a:cs typeface="Work Sans"/>
                <a:sym typeface="Work Sans"/>
              </a:rPr>
              <a:t>Ontwikkeling</a:t>
            </a:r>
            <a:endParaRPr i="1" sz="500">
              <a:solidFill>
                <a:srgbClr val="00B2B2"/>
              </a:solidFill>
              <a:latin typeface="Proxima Nova"/>
              <a:ea typeface="Proxima Nova"/>
              <a:cs typeface="Proxima Nova"/>
              <a:sym typeface="Proxima Nova"/>
            </a:endParaRPr>
          </a:p>
        </p:txBody>
      </p:sp>
      <p:sp>
        <p:nvSpPr>
          <p:cNvPr id="713" name="Google Shape;713;p161"/>
          <p:cNvSpPr txBox="1"/>
          <p:nvPr/>
        </p:nvSpPr>
        <p:spPr>
          <a:xfrm>
            <a:off x="503250" y="1323850"/>
            <a:ext cx="80433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Work Sans"/>
                <a:ea typeface="Work Sans"/>
                <a:cs typeface="Work Sans"/>
                <a:sym typeface="Work Sans"/>
              </a:rPr>
              <a:t>COMPLETE HERZIENING</a:t>
            </a:r>
            <a:endParaRPr b="1">
              <a:solidFill>
                <a:schemeClr val="dk1"/>
              </a:solidFill>
              <a:latin typeface="Work Sans"/>
              <a:ea typeface="Work Sans"/>
              <a:cs typeface="Work Sans"/>
              <a:sym typeface="Work Sans"/>
            </a:endParaRPr>
          </a:p>
          <a:p>
            <a:pPr indent="0" lvl="0" marL="0" rtl="0" algn="l">
              <a:spcBef>
                <a:spcPts val="0"/>
              </a:spcBef>
              <a:spcAft>
                <a:spcPts val="0"/>
              </a:spcAft>
              <a:buNone/>
            </a:pPr>
            <a:r>
              <a:t/>
            </a:r>
            <a:endParaRPr b="1">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Vlotter beheer</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Meer flexibiliteit</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Bepaal je workflow </a:t>
            </a:r>
            <a:endParaRPr>
              <a:solidFill>
                <a:schemeClr val="dk1"/>
              </a:solidFill>
              <a:latin typeface="Work Sans"/>
              <a:ea typeface="Work Sans"/>
              <a:cs typeface="Work Sans"/>
              <a:sym typeface="Work Sans"/>
            </a:endParaRPr>
          </a:p>
          <a:p>
            <a:pPr indent="0" lvl="0" marL="0" rtl="0" algn="l">
              <a:spcBef>
                <a:spcPts val="0"/>
              </a:spcBef>
              <a:spcAft>
                <a:spcPts val="0"/>
              </a:spcAft>
              <a:buNone/>
            </a:pPr>
            <a:r>
              <a:rPr lang="en">
                <a:solidFill>
                  <a:schemeClr val="dk1"/>
                </a:solidFill>
                <a:latin typeface="Work Sans"/>
                <a:ea typeface="Work Sans"/>
                <a:cs typeface="Work Sans"/>
                <a:sym typeface="Work Sans"/>
              </a:rPr>
              <a:t>🎯Een projectmanagementtool aangepast aan de </a:t>
            </a:r>
            <a:r>
              <a:rPr b="1" lang="en">
                <a:solidFill>
                  <a:schemeClr val="dk1"/>
                </a:solidFill>
                <a:latin typeface="Work Sans"/>
                <a:ea typeface="Work Sans"/>
                <a:cs typeface="Work Sans"/>
                <a:sym typeface="Work Sans"/>
              </a:rPr>
              <a:t>manier van werken van de gebruiker</a:t>
            </a:r>
            <a:r>
              <a:rPr lang="en">
                <a:solidFill>
                  <a:schemeClr val="dk1"/>
                </a:solidFill>
                <a:latin typeface="Work Sans"/>
                <a:ea typeface="Work Sans"/>
                <a:cs typeface="Work Sans"/>
                <a:sym typeface="Work Sans"/>
              </a:rPr>
              <a:t>, niet andersom.</a:t>
            </a:r>
            <a:endParaRPr>
              <a:solidFill>
                <a:schemeClr val="dk1"/>
              </a:solidFill>
              <a:latin typeface="Work Sans"/>
              <a:ea typeface="Work Sans"/>
              <a:cs typeface="Work Sans"/>
              <a:sym typeface="Work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162"/>
          <p:cNvSpPr/>
          <p:nvPr/>
        </p:nvSpPr>
        <p:spPr>
          <a:xfrm rot="10800000">
            <a:off x="1954877" y="434092"/>
            <a:ext cx="2037526"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162"/>
          <p:cNvSpPr txBox="1"/>
          <p:nvPr/>
        </p:nvSpPr>
        <p:spPr>
          <a:xfrm>
            <a:off x="455850" y="434100"/>
            <a:ext cx="80355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t/>
            </a:r>
            <a:endParaRPr sz="3600">
              <a:solidFill>
                <a:srgbClr val="1A1C20"/>
              </a:solidFill>
              <a:latin typeface="Work Sans Black"/>
              <a:ea typeface="Work Sans Black"/>
              <a:cs typeface="Work Sans Black"/>
              <a:sym typeface="Work Sans Black"/>
            </a:endParaRPr>
          </a:p>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STAND VAN ZAKEN</a:t>
            </a:r>
            <a:r>
              <a:rPr lang="en" sz="3600">
                <a:solidFill>
                  <a:srgbClr val="1A1C20"/>
                </a:solidFill>
                <a:latin typeface="Work Sans Black"/>
                <a:ea typeface="Work Sans Black"/>
                <a:cs typeface="Work Sans Black"/>
                <a:sym typeface="Work Sans Black"/>
              </a:rPr>
              <a:t> </a:t>
            </a:r>
            <a:endParaRPr sz="4800"/>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rgbClr val="2A3B4D"/>
              </a:solidFill>
              <a:latin typeface="Proxima Nova"/>
              <a:ea typeface="Proxima Nova"/>
              <a:cs typeface="Proxima Nova"/>
              <a:sym typeface="Proxima Nova"/>
            </a:endParaRPr>
          </a:p>
        </p:txBody>
      </p:sp>
      <p:sp>
        <p:nvSpPr>
          <p:cNvPr id="721" name="Google Shape;721;p162"/>
          <p:cNvSpPr txBox="1"/>
          <p:nvPr/>
        </p:nvSpPr>
        <p:spPr>
          <a:xfrm>
            <a:off x="555275"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MIGRATIE</a:t>
            </a:r>
            <a:endParaRPr sz="1200">
              <a:solidFill>
                <a:schemeClr val="dk1"/>
              </a:solidFill>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Van oud naar nieuw</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Migratiebatches</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Migratieflow</a:t>
            </a:r>
            <a:r>
              <a:rPr lang="en">
                <a:solidFill>
                  <a:schemeClr val="dk1"/>
                </a:solidFill>
                <a:latin typeface="Work Sans"/>
                <a:ea typeface="Work Sans"/>
                <a:cs typeface="Work Sans"/>
                <a:sym typeface="Work Sans"/>
              </a:rPr>
              <a:t>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rPr lang="en">
                <a:solidFill>
                  <a:schemeClr val="dk1"/>
                </a:solidFill>
                <a:latin typeface="Work Sans"/>
                <a:ea typeface="Work Sans"/>
                <a:cs typeface="Work Sans"/>
                <a:sym typeface="Work Sans"/>
              </a:rPr>
              <a:t>🫵 Jij kan (binnenkort) migreren.</a:t>
            </a: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22" name="Google Shape;722;p162"/>
          <p:cNvPicPr preferRelativeResize="0"/>
          <p:nvPr/>
        </p:nvPicPr>
        <p:blipFill rotWithShape="1">
          <a:blip r:embed="rId3">
            <a:alphaModFix/>
          </a:blip>
          <a:srcRect b="0" l="10741" r="10741" t="0"/>
          <a:stretch/>
        </p:blipFill>
        <p:spPr>
          <a:xfrm>
            <a:off x="4201100" y="1296000"/>
            <a:ext cx="4517501" cy="240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163"/>
          <p:cNvSpPr/>
          <p:nvPr/>
        </p:nvSpPr>
        <p:spPr>
          <a:xfrm>
            <a:off x="-1" y="3056"/>
            <a:ext cx="9144000" cy="5143500"/>
          </a:xfrm>
          <a:prstGeom prst="rect">
            <a:avLst/>
          </a:prstGeom>
          <a:solidFill>
            <a:srgbClr val="00B2B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Proxima Nova"/>
              <a:ea typeface="Proxima Nova"/>
              <a:cs typeface="Proxima Nova"/>
              <a:sym typeface="Proxima Nova"/>
            </a:endParaRPr>
          </a:p>
        </p:txBody>
      </p:sp>
      <p:sp>
        <p:nvSpPr>
          <p:cNvPr id="728" name="Google Shape;728;p163"/>
          <p:cNvSpPr txBox="1"/>
          <p:nvPr/>
        </p:nvSpPr>
        <p:spPr>
          <a:xfrm>
            <a:off x="0" y="1569904"/>
            <a:ext cx="9144000" cy="1371900"/>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Clr>
                <a:schemeClr val="lt1"/>
              </a:buClr>
              <a:buSzPts val="2100"/>
              <a:buFont typeface="Arial"/>
              <a:buNone/>
            </a:pPr>
            <a:r>
              <a:t/>
            </a:r>
            <a:endParaRPr b="0" i="0" sz="1100" u="none" cap="none" strike="noStrike">
              <a:solidFill>
                <a:srgbClr val="000000"/>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lt1"/>
              </a:buClr>
              <a:buSzPts val="5400"/>
              <a:buFont typeface="Proxima Nova"/>
              <a:buNone/>
            </a:pPr>
            <a:r>
              <a:rPr b="1" lang="en" sz="5400">
                <a:solidFill>
                  <a:schemeClr val="lt1"/>
                </a:solidFill>
                <a:latin typeface="Proxima Nova"/>
                <a:ea typeface="Proxima Nova"/>
                <a:cs typeface="Proxima Nova"/>
                <a:sym typeface="Proxima Nova"/>
              </a:rPr>
              <a:t>MIGRATIE</a:t>
            </a:r>
            <a:endParaRPr b="0" i="0" sz="1100" u="none" cap="none" strike="noStrike">
              <a:solidFill>
                <a:srgbClr val="000000"/>
              </a:solidFill>
              <a:latin typeface="Arial"/>
              <a:ea typeface="Arial"/>
              <a:cs typeface="Arial"/>
              <a:sym typeface="Arial"/>
            </a:endParaRPr>
          </a:p>
          <a:p>
            <a:pPr indent="0" lvl="0" marL="0" rtl="0" algn="ctr">
              <a:lnSpc>
                <a:spcPct val="90000"/>
              </a:lnSpc>
              <a:spcBef>
                <a:spcPts val="0"/>
              </a:spcBef>
              <a:spcAft>
                <a:spcPts val="0"/>
              </a:spcAft>
              <a:buClr>
                <a:schemeClr val="lt1"/>
              </a:buClr>
              <a:buSzPts val="2100"/>
              <a:buFont typeface="Arial"/>
              <a:buNone/>
            </a:pPr>
            <a:r>
              <a:rPr lang="en" sz="2100">
                <a:solidFill>
                  <a:schemeClr val="lt1"/>
                </a:solidFill>
                <a:latin typeface="Proxima Nova"/>
                <a:ea typeface="Proxima Nova"/>
                <a:cs typeface="Proxima Nova"/>
                <a:sym typeface="Proxima Nova"/>
              </a:rPr>
              <a:t>Migreren naar de nieuwe projecten</a:t>
            </a:r>
            <a:endParaRPr sz="11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sz="3000">
              <a:solidFill>
                <a:schemeClr val="dk1"/>
              </a:solidFill>
              <a:latin typeface="Proxima Nova"/>
              <a:ea typeface="Proxima Nova"/>
              <a:cs typeface="Proxima Nova"/>
              <a:sym typeface="Proxima Nova"/>
            </a:endParaRPr>
          </a:p>
          <a:p>
            <a:pPr indent="0" lvl="0" marL="0" marR="0" rtl="0" algn="ctr">
              <a:lnSpc>
                <a:spcPct val="90000"/>
              </a:lnSpc>
              <a:spcBef>
                <a:spcPts val="0"/>
              </a:spcBef>
              <a:spcAft>
                <a:spcPts val="0"/>
              </a:spcAft>
              <a:buClr>
                <a:schemeClr val="dk1"/>
              </a:buClr>
              <a:buSzPts val="3000"/>
              <a:buFont typeface="Proxima Nova"/>
              <a:buNone/>
            </a:pPr>
            <a:r>
              <a:t/>
            </a:r>
            <a:endParaRPr b="1" i="0" sz="3000" u="none" cap="none" strike="noStrike">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164"/>
          <p:cNvSpPr/>
          <p:nvPr/>
        </p:nvSpPr>
        <p:spPr>
          <a:xfrm rot="10800000">
            <a:off x="3287837" y="434092"/>
            <a:ext cx="2371488"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164"/>
          <p:cNvSpPr txBox="1"/>
          <p:nvPr/>
        </p:nvSpPr>
        <p:spPr>
          <a:xfrm>
            <a:off x="455825" y="290875"/>
            <a:ext cx="80355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MIGRATIE</a:t>
            </a:r>
            <a:r>
              <a:rPr lang="en" sz="3600">
                <a:solidFill>
                  <a:srgbClr val="1A1C20"/>
                </a:solidFill>
                <a:latin typeface="Work Sans Black"/>
                <a:ea typeface="Work Sans Black"/>
                <a:cs typeface="Work Sans Black"/>
                <a:sym typeface="Work Sans Black"/>
              </a:rPr>
              <a:t> </a:t>
            </a:r>
            <a:endParaRPr b="1" i="0" sz="3000" u="none" cap="none" strike="noStrike">
              <a:solidFill>
                <a:srgbClr val="2A3B4D"/>
              </a:solidFill>
              <a:latin typeface="Proxima Nova"/>
              <a:ea typeface="Proxima Nova"/>
              <a:cs typeface="Proxima Nova"/>
              <a:sym typeface="Proxima Nova"/>
            </a:endParaRPr>
          </a:p>
        </p:txBody>
      </p:sp>
      <p:sp>
        <p:nvSpPr>
          <p:cNvPr id="736" name="Google Shape;736;p164"/>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1"/>
                </a:solidFill>
                <a:latin typeface="Work Sans"/>
                <a:ea typeface="Work Sans"/>
                <a:cs typeface="Work Sans"/>
                <a:sym typeface="Work Sans"/>
              </a:rPr>
              <a:t>MIGRATIEFLOW</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Slider voor preview</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Visualisatie projecten</a:t>
            </a:r>
            <a:endParaRPr>
              <a:solidFill>
                <a:schemeClr val="dk1"/>
              </a:solidFill>
              <a:latin typeface="Work Sans"/>
              <a:ea typeface="Work Sans"/>
              <a:cs typeface="Work Sans"/>
              <a:sym typeface="Work Sans"/>
            </a:endParaRPr>
          </a:p>
          <a:p>
            <a:pPr indent="-317500" lvl="0" marL="457200" rtl="0" algn="l">
              <a:lnSpc>
                <a:spcPct val="150000"/>
              </a:lnSpc>
              <a:spcBef>
                <a:spcPts val="0"/>
              </a:spcBef>
              <a:spcAft>
                <a:spcPts val="0"/>
              </a:spcAft>
              <a:buClr>
                <a:schemeClr val="dk1"/>
              </a:buClr>
              <a:buSzPts val="1400"/>
              <a:buFont typeface="Work Sans"/>
              <a:buChar char="●"/>
            </a:pPr>
            <a:r>
              <a:rPr lang="en">
                <a:solidFill>
                  <a:schemeClr val="dk1"/>
                </a:solidFill>
                <a:latin typeface="Work Sans"/>
                <a:ea typeface="Work Sans"/>
                <a:cs typeface="Work Sans"/>
                <a:sym typeface="Work Sans"/>
              </a:rPr>
              <a:t>Enkel </a:t>
            </a:r>
            <a:r>
              <a:rPr b="1" lang="en">
                <a:solidFill>
                  <a:schemeClr val="dk1"/>
                </a:solidFill>
                <a:latin typeface="Work Sans"/>
                <a:ea typeface="Work Sans"/>
                <a:cs typeface="Work Sans"/>
                <a:sym typeface="Work Sans"/>
              </a:rPr>
              <a:t>admins </a:t>
            </a:r>
            <a:r>
              <a:rPr lang="en">
                <a:solidFill>
                  <a:schemeClr val="dk1"/>
                </a:solidFill>
                <a:latin typeface="Work Sans"/>
                <a:ea typeface="Work Sans"/>
                <a:cs typeface="Work Sans"/>
                <a:sym typeface="Work Sans"/>
              </a:rPr>
              <a:t>migreren</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De migratie is onomkeerbaar</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Clr>
                <a:schemeClr val="dk1"/>
              </a:buClr>
              <a:buSzPts val="1100"/>
              <a:buFont typeface="Arial"/>
              <a:buNone/>
            </a:pPr>
            <a:r>
              <a:rPr lang="en">
                <a:solidFill>
                  <a:schemeClr val="dk1"/>
                </a:solidFill>
                <a:latin typeface="Work Sans"/>
                <a:ea typeface="Work Sans"/>
                <a:cs typeface="Work Sans"/>
                <a:sym typeface="Work Sans"/>
              </a:rPr>
              <a:t>🗣️ Belang interne communicatie</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37" name="Google Shape;737;p164"/>
          <p:cNvPicPr preferRelativeResize="0"/>
          <p:nvPr/>
        </p:nvPicPr>
        <p:blipFill>
          <a:blip r:embed="rId3">
            <a:alphaModFix/>
          </a:blip>
          <a:stretch>
            <a:fillRect/>
          </a:stretch>
        </p:blipFill>
        <p:spPr>
          <a:xfrm>
            <a:off x="3818700" y="1638025"/>
            <a:ext cx="4810025" cy="2292275"/>
          </a:xfrm>
          <a:prstGeom prst="rect">
            <a:avLst/>
          </a:prstGeom>
          <a:noFill/>
          <a:ln>
            <a:noFill/>
          </a:ln>
          <a:effectLst>
            <a:outerShdw blurRad="57150" rotWithShape="0" algn="bl" dir="5400000" dist="19050">
              <a:srgbClr val="000000">
                <a:alpha val="50000"/>
              </a:srgbClr>
            </a:outerShdw>
          </a:effectLst>
        </p:spPr>
      </p:pic>
      <p:sp>
        <p:nvSpPr>
          <p:cNvPr id="738" name="Google Shape;738;p164"/>
          <p:cNvSpPr/>
          <p:nvPr/>
        </p:nvSpPr>
        <p:spPr>
          <a:xfrm>
            <a:off x="4206825" y="1652125"/>
            <a:ext cx="965700" cy="236700"/>
          </a:xfrm>
          <a:prstGeom prst="roundRect">
            <a:avLst>
              <a:gd fmla="val 16667" name="adj"/>
            </a:avLst>
          </a:prstGeom>
          <a:noFill/>
          <a:ln cap="flat" cmpd="sng" w="9525">
            <a:solidFill>
              <a:srgbClr val="57D3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Proxima Nova"/>
              <a:ea typeface="Proxima Nova"/>
              <a:cs typeface="Proxima Nova"/>
              <a:sym typeface="Proxima Nova"/>
            </a:endParaRPr>
          </a:p>
        </p:txBody>
      </p:sp>
      <p:sp>
        <p:nvSpPr>
          <p:cNvPr id="739" name="Google Shape;739;p164"/>
          <p:cNvSpPr/>
          <p:nvPr/>
        </p:nvSpPr>
        <p:spPr>
          <a:xfrm rot="5400000">
            <a:off x="4425009" y="1469966"/>
            <a:ext cx="97200" cy="168000"/>
          </a:xfrm>
          <a:prstGeom prst="bentArrow">
            <a:avLst>
              <a:gd fmla="val 25000" name="adj1"/>
              <a:gd fmla="val 25000" name="adj2"/>
              <a:gd fmla="val 25000" name="adj3"/>
              <a:gd fmla="val 43750" name="adj4"/>
            </a:avLst>
          </a:prstGeom>
          <a:solidFill>
            <a:srgbClr val="57D3D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40" name="Google Shape;740;p164"/>
          <p:cNvSpPr/>
          <p:nvPr/>
        </p:nvSpPr>
        <p:spPr>
          <a:xfrm>
            <a:off x="7959750" y="1749850"/>
            <a:ext cx="669000" cy="138900"/>
          </a:xfrm>
          <a:prstGeom prst="roundRect">
            <a:avLst>
              <a:gd fmla="val 16667" name="adj"/>
            </a:avLst>
          </a:prstGeom>
          <a:noFill/>
          <a:ln cap="flat" cmpd="sng" w="9525">
            <a:solidFill>
              <a:srgbClr val="57D3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chemeClr val="dk1"/>
              </a:highlight>
              <a:latin typeface="Proxima Nova"/>
              <a:ea typeface="Proxima Nova"/>
              <a:cs typeface="Proxima Nova"/>
              <a:sym typeface="Proxima Nova"/>
            </a:endParaRPr>
          </a:p>
        </p:txBody>
      </p:sp>
      <p:sp>
        <p:nvSpPr>
          <p:cNvPr id="741" name="Google Shape;741;p164"/>
          <p:cNvSpPr/>
          <p:nvPr/>
        </p:nvSpPr>
        <p:spPr>
          <a:xfrm rot="10800000">
            <a:off x="8664175" y="1798000"/>
            <a:ext cx="168000" cy="42600"/>
          </a:xfrm>
          <a:prstGeom prst="rightArrow">
            <a:avLst>
              <a:gd fmla="val 50000" name="adj1"/>
              <a:gd fmla="val 50000" name="adj2"/>
            </a:avLst>
          </a:prstGeom>
          <a:solidFill>
            <a:srgbClr val="57D3D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165"/>
          <p:cNvSpPr txBox="1"/>
          <p:nvPr/>
        </p:nvSpPr>
        <p:spPr>
          <a:xfrm>
            <a:off x="555263" y="1263950"/>
            <a:ext cx="7936200" cy="3282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latin typeface="Work Sans"/>
              <a:ea typeface="Work Sans"/>
              <a:cs typeface="Work Sans"/>
              <a:sym typeface="Work Sans"/>
            </a:endParaRPr>
          </a:p>
          <a:p>
            <a:pPr indent="0" lvl="0" marL="0" rtl="0" algn="l">
              <a:lnSpc>
                <a:spcPct val="150000"/>
              </a:lnSpc>
              <a:spcBef>
                <a:spcPts val="0"/>
              </a:spcBef>
              <a:spcAft>
                <a:spcPts val="0"/>
              </a:spcAft>
              <a:buNone/>
            </a:pPr>
            <a:br>
              <a:rPr lang="en">
                <a:solidFill>
                  <a:schemeClr val="dk1"/>
                </a:solidFill>
                <a:latin typeface="Work Sans"/>
                <a:ea typeface="Work Sans"/>
                <a:cs typeface="Work Sans"/>
                <a:sym typeface="Work Sans"/>
              </a:rPr>
            </a:br>
            <a:endParaRPr b="1">
              <a:latin typeface="Work Sans"/>
              <a:ea typeface="Work Sans"/>
              <a:cs typeface="Work Sans"/>
              <a:sym typeface="Work Sans"/>
            </a:endParaRPr>
          </a:p>
          <a:p>
            <a:pPr indent="0" lvl="0" marL="457200" rtl="0" algn="l">
              <a:lnSpc>
                <a:spcPct val="150000"/>
              </a:lnSpc>
              <a:spcBef>
                <a:spcPts val="0"/>
              </a:spcBef>
              <a:spcAft>
                <a:spcPts val="0"/>
              </a:spcAft>
              <a:buNone/>
            </a:pPr>
            <a:r>
              <a:t/>
            </a:r>
            <a:endParaRPr>
              <a:latin typeface="Work Sans"/>
              <a:ea typeface="Work Sans"/>
              <a:cs typeface="Work Sans"/>
              <a:sym typeface="Work Sans"/>
            </a:endParaRPr>
          </a:p>
        </p:txBody>
      </p:sp>
      <p:pic>
        <p:nvPicPr>
          <p:cNvPr id="748" name="Google Shape;748;p165"/>
          <p:cNvPicPr preferRelativeResize="0"/>
          <p:nvPr/>
        </p:nvPicPr>
        <p:blipFill rotWithShape="1">
          <a:blip r:embed="rId3">
            <a:alphaModFix/>
          </a:blip>
          <a:srcRect b="7969" l="0" r="0" t="7969"/>
          <a:stretch/>
        </p:blipFill>
        <p:spPr>
          <a:xfrm>
            <a:off x="735112" y="1076437"/>
            <a:ext cx="7673774" cy="3657025"/>
          </a:xfrm>
          <a:prstGeom prst="rect">
            <a:avLst/>
          </a:prstGeom>
          <a:noFill/>
          <a:ln>
            <a:noFill/>
          </a:ln>
          <a:effectLst>
            <a:outerShdw blurRad="57150" rotWithShape="0" algn="bl" dir="5400000" dist="19050">
              <a:srgbClr val="000000">
                <a:alpha val="50000"/>
              </a:srgbClr>
            </a:outerShdw>
          </a:effectLst>
        </p:spPr>
      </p:pic>
      <p:sp>
        <p:nvSpPr>
          <p:cNvPr id="749" name="Google Shape;749;p165"/>
          <p:cNvSpPr/>
          <p:nvPr/>
        </p:nvSpPr>
        <p:spPr>
          <a:xfrm>
            <a:off x="3472725" y="3443675"/>
            <a:ext cx="261000" cy="60600"/>
          </a:xfrm>
          <a:prstGeom prst="rightArrow">
            <a:avLst>
              <a:gd fmla="val 50000" name="adj1"/>
              <a:gd fmla="val 50000" name="adj2"/>
            </a:avLst>
          </a:prstGeom>
          <a:solidFill>
            <a:srgbClr val="57D3D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750" name="Google Shape;750;p165"/>
          <p:cNvSpPr/>
          <p:nvPr/>
        </p:nvSpPr>
        <p:spPr>
          <a:xfrm rot="10800000">
            <a:off x="3287837" y="434092"/>
            <a:ext cx="2371488" cy="575458"/>
          </a:xfrm>
          <a:custGeom>
            <a:rect b="b" l="l" r="r" t="t"/>
            <a:pathLst>
              <a:path extrusionOk="0" h="34167" w="287279">
                <a:moveTo>
                  <a:pt x="223849" y="1"/>
                </a:moveTo>
                <a:cubicBezTo>
                  <a:pt x="222641" y="1"/>
                  <a:pt x="221436" y="5"/>
                  <a:pt x="220234" y="16"/>
                </a:cubicBezTo>
                <a:cubicBezTo>
                  <a:pt x="196033" y="534"/>
                  <a:pt x="172004" y="534"/>
                  <a:pt x="147803" y="534"/>
                </a:cubicBezTo>
                <a:cubicBezTo>
                  <a:pt x="99572" y="880"/>
                  <a:pt x="51170" y="1399"/>
                  <a:pt x="2940" y="1917"/>
                </a:cubicBezTo>
                <a:cubicBezTo>
                  <a:pt x="1" y="1917"/>
                  <a:pt x="347" y="33898"/>
                  <a:pt x="4495" y="34070"/>
                </a:cubicBezTo>
                <a:cubicBezTo>
                  <a:pt x="20803" y="34128"/>
                  <a:pt x="37110" y="34167"/>
                  <a:pt x="53423" y="34167"/>
                </a:cubicBezTo>
                <a:cubicBezTo>
                  <a:pt x="86050" y="34167"/>
                  <a:pt x="118703" y="34013"/>
                  <a:pt x="151433" y="33552"/>
                </a:cubicBezTo>
                <a:cubicBezTo>
                  <a:pt x="175634" y="33206"/>
                  <a:pt x="199663" y="32688"/>
                  <a:pt x="223864" y="32169"/>
                </a:cubicBezTo>
                <a:cubicBezTo>
                  <a:pt x="235965" y="31823"/>
                  <a:pt x="248066" y="31477"/>
                  <a:pt x="259994" y="30786"/>
                </a:cubicBezTo>
                <a:cubicBezTo>
                  <a:pt x="272267" y="30095"/>
                  <a:pt x="280046" y="30440"/>
                  <a:pt x="284368" y="23353"/>
                </a:cubicBezTo>
                <a:cubicBezTo>
                  <a:pt x="285568" y="20952"/>
                  <a:pt x="287278" y="357"/>
                  <a:pt x="281403" y="357"/>
                </a:cubicBezTo>
                <a:cubicBezTo>
                  <a:pt x="281355" y="357"/>
                  <a:pt x="281306" y="359"/>
                  <a:pt x="281256" y="361"/>
                </a:cubicBezTo>
                <a:cubicBezTo>
                  <a:pt x="276408" y="570"/>
                  <a:pt x="271510" y="648"/>
                  <a:pt x="266585" y="648"/>
                </a:cubicBezTo>
                <a:cubicBezTo>
                  <a:pt x="252361" y="648"/>
                  <a:pt x="237920" y="1"/>
                  <a:pt x="223849" y="1"/>
                </a:cubicBezTo>
                <a:close/>
              </a:path>
            </a:pathLst>
          </a:custGeom>
          <a:solidFill>
            <a:srgbClr val="58E4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65"/>
          <p:cNvSpPr txBox="1"/>
          <p:nvPr/>
        </p:nvSpPr>
        <p:spPr>
          <a:xfrm>
            <a:off x="455825" y="290875"/>
            <a:ext cx="8035500" cy="861900"/>
          </a:xfrm>
          <a:prstGeom prst="rect">
            <a:avLst/>
          </a:prstGeom>
          <a:noFill/>
          <a:ln>
            <a:noFill/>
          </a:ln>
        </p:spPr>
        <p:txBody>
          <a:bodyPr anchorCtr="0" anchor="ctr" bIns="34275" lIns="68575" spcFirstLastPara="1" rIns="68575" wrap="square" tIns="34275">
            <a:noAutofit/>
          </a:bodyPr>
          <a:lstStyle/>
          <a:p>
            <a:pPr indent="0" lvl="0" marL="0" marR="0" rtl="0" algn="ctr">
              <a:lnSpc>
                <a:spcPct val="90000"/>
              </a:lnSpc>
              <a:spcBef>
                <a:spcPts val="0"/>
              </a:spcBef>
              <a:spcAft>
                <a:spcPts val="0"/>
              </a:spcAft>
              <a:buClr>
                <a:srgbClr val="2A3B4D"/>
              </a:buClr>
              <a:buSzPts val="3300"/>
              <a:buFont typeface="Proxima Nova"/>
              <a:buNone/>
            </a:pPr>
            <a:r>
              <a:rPr lang="en" sz="3600">
                <a:solidFill>
                  <a:srgbClr val="1A1C20"/>
                </a:solidFill>
                <a:latin typeface="Work Sans Black"/>
                <a:ea typeface="Work Sans Black"/>
                <a:cs typeface="Work Sans Black"/>
                <a:sym typeface="Work Sans Black"/>
              </a:rPr>
              <a:t>MIGRATIE</a:t>
            </a:r>
            <a:r>
              <a:rPr lang="en" sz="3600">
                <a:solidFill>
                  <a:srgbClr val="1A1C20"/>
                </a:solidFill>
                <a:latin typeface="Work Sans Black"/>
                <a:ea typeface="Work Sans Black"/>
                <a:cs typeface="Work Sans Black"/>
                <a:sym typeface="Work Sans Black"/>
              </a:rPr>
              <a:t> </a:t>
            </a:r>
            <a:endParaRPr b="1" i="0" sz="3000" u="none" cap="none" strike="noStrike">
              <a:solidFill>
                <a:srgbClr val="2A3B4D"/>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art">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